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64" r:id="rId10"/>
    <p:sldId id="258" r:id="rId11"/>
    <p:sldId id="259" r:id="rId12"/>
    <p:sldId id="260" r:id="rId13"/>
    <p:sldId id="261" r:id="rId14"/>
    <p:sldId id="262" r:id="rId15"/>
    <p:sldId id="263" r:id="rId16"/>
    <p:sldId id="265" r:id="rId17"/>
  </p:sldIdLst>
  <p:sldSz cx="9144000" cy="5143500" type="screen16x9"/>
  <p:notesSz cx="6858000" cy="9144000"/>
  <p:embeddedFontLst>
    <p:embeddedFont>
      <p:font typeface="Familjen Grotesk" panose="020B0604020202020204" charset="0"/>
      <p:regular r:id="rId19"/>
      <p:bold r:id="rId20"/>
      <p:italic r:id="rId21"/>
      <p:boldItalic r:id="rId22"/>
    </p:embeddedFont>
    <p:embeddedFont>
      <p:font typeface="Quicksand" panose="020B0604020202020204" charset="0"/>
      <p:regular r:id="rId23"/>
      <p:bold r:id="rId24"/>
    </p:embeddedFont>
    <p:embeddedFont>
      <p:font typeface="Quicksand Medium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AAD8E2DD-5E4E-4B2C-8B69-D3EC543CB5CA}">
          <p14:sldIdLst>
            <p14:sldId id="256"/>
          </p14:sldIdLst>
        </p14:section>
        <p14:section name="transition" id="{6886DD57-2010-498B-A275-4D0008EA839C}">
          <p14:sldIdLst>
            <p14:sldId id="257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content" id="{3288702C-6D8E-4550-8294-22E34559A24A}">
          <p14:sldIdLst>
            <p14:sldId id="264"/>
            <p14:sldId id="258"/>
            <p14:sldId id="259"/>
            <p14:sldId id="260"/>
            <p14:sldId id="261"/>
            <p14:sldId id="262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EEE72F-C593-4BCD-95DA-389725008084}">
  <a:tblStyle styleId="{84EEE72F-C593-4BCD-95DA-389725008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0" autoAdjust="0"/>
  </p:normalViewPr>
  <p:slideViewPr>
    <p:cSldViewPr snapToGrid="0">
      <p:cViewPr>
        <p:scale>
          <a:sx n="70" d="100"/>
          <a:sy n="70" d="100"/>
        </p:scale>
        <p:origin x="1090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58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390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03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73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12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10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55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08754" y="115495"/>
            <a:ext cx="8926492" cy="4912509"/>
            <a:chOff x="108754" y="115495"/>
            <a:chExt cx="8926492" cy="491250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58500" y="168975"/>
              <a:ext cx="8827000" cy="4799991"/>
              <a:chOff x="158500" y="168975"/>
              <a:chExt cx="8827000" cy="4799991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99200" y="225150"/>
                <a:ext cx="8745600" cy="4693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85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585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5234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5234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8883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8883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108754" y="115495"/>
              <a:ext cx="8926492" cy="4912509"/>
              <a:chOff x="453960" y="213840"/>
              <a:chExt cx="9320760" cy="508068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1349" y="0"/>
                    </a:moveTo>
                    <a:lnTo>
                      <a:pt x="24541" y="0"/>
                    </a:lnTo>
                    <a:cubicBezTo>
                      <a:pt x="24555" y="0"/>
                      <a:pt x="24567" y="12"/>
                      <a:pt x="24567" y="26"/>
                    </a:cubicBezTo>
                    <a:cubicBezTo>
                      <a:pt x="24567" y="383"/>
                      <a:pt x="24713" y="708"/>
                      <a:pt x="24948" y="943"/>
                    </a:cubicBezTo>
                    <a:cubicBezTo>
                      <a:pt x="25184" y="1179"/>
                      <a:pt x="25508" y="1325"/>
                      <a:pt x="25866" y="1325"/>
                    </a:cubicBezTo>
                    <a:cubicBezTo>
                      <a:pt x="25880" y="1325"/>
                      <a:pt x="25891" y="1336"/>
                      <a:pt x="25891" y="1350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1376"/>
                    </a:lnTo>
                    <a:cubicBezTo>
                      <a:pt x="25479" y="1369"/>
                      <a:pt x="25151" y="1218"/>
                      <a:pt x="24912" y="979"/>
                    </a:cubicBezTo>
                    <a:cubicBezTo>
                      <a:pt x="24673" y="740"/>
                      <a:pt x="24523" y="413"/>
                      <a:pt x="24516" y="51"/>
                    </a:cubicBezTo>
                    <a:lnTo>
                      <a:pt x="1375" y="51"/>
                    </a:lnTo>
                    <a:cubicBezTo>
                      <a:pt x="1368" y="413"/>
                      <a:pt x="1217" y="740"/>
                      <a:pt x="978" y="979"/>
                    </a:cubicBezTo>
                    <a:cubicBezTo>
                      <a:pt x="739" y="1218"/>
                      <a:pt x="412" y="1369"/>
                      <a:pt x="50" y="1376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1350"/>
                    </a:lnTo>
                    <a:cubicBezTo>
                      <a:pt x="0" y="1336"/>
                      <a:pt x="11" y="1325"/>
                      <a:pt x="25" y="1325"/>
                    </a:cubicBezTo>
                    <a:cubicBezTo>
                      <a:pt x="382" y="1325"/>
                      <a:pt x="707" y="1179"/>
                      <a:pt x="942" y="943"/>
                    </a:cubicBezTo>
                    <a:cubicBezTo>
                      <a:pt x="1178" y="708"/>
                      <a:pt x="1324" y="383"/>
                      <a:pt x="1324" y="26"/>
                    </a:cubicBezTo>
                    <a:cubicBezTo>
                      <a:pt x="1324" y="12"/>
                      <a:pt x="1335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1099" y="0"/>
                    </a:moveTo>
                    <a:lnTo>
                      <a:pt x="24791" y="0"/>
                    </a:lnTo>
                    <a:cubicBezTo>
                      <a:pt x="24805" y="0"/>
                      <a:pt x="24817" y="12"/>
                      <a:pt x="24817" y="26"/>
                    </a:cubicBezTo>
                    <a:cubicBezTo>
                      <a:pt x="24817" y="314"/>
                      <a:pt x="24935" y="576"/>
                      <a:pt x="25125" y="766"/>
                    </a:cubicBezTo>
                    <a:cubicBezTo>
                      <a:pt x="25315" y="957"/>
                      <a:pt x="25577" y="1075"/>
                      <a:pt x="25866" y="1075"/>
                    </a:cubicBezTo>
                    <a:cubicBezTo>
                      <a:pt x="25880" y="1075"/>
                      <a:pt x="25891" y="1086"/>
                      <a:pt x="25891" y="1100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1125"/>
                    </a:lnTo>
                    <a:cubicBezTo>
                      <a:pt x="25548" y="1119"/>
                      <a:pt x="25283" y="996"/>
                      <a:pt x="25089" y="802"/>
                    </a:cubicBezTo>
                    <a:cubicBezTo>
                      <a:pt x="24895" y="609"/>
                      <a:pt x="24773" y="344"/>
                      <a:pt x="24766" y="51"/>
                    </a:cubicBezTo>
                    <a:lnTo>
                      <a:pt x="1124" y="51"/>
                    </a:lnTo>
                    <a:cubicBezTo>
                      <a:pt x="1118" y="344"/>
                      <a:pt x="995" y="609"/>
                      <a:pt x="801" y="802"/>
                    </a:cubicBezTo>
                    <a:cubicBezTo>
                      <a:pt x="608" y="996"/>
                      <a:pt x="343" y="1119"/>
                      <a:pt x="50" y="1125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1100"/>
                    </a:lnTo>
                    <a:cubicBezTo>
                      <a:pt x="0" y="1086"/>
                      <a:pt x="11" y="1075"/>
                      <a:pt x="25" y="1075"/>
                    </a:cubicBezTo>
                    <a:cubicBezTo>
                      <a:pt x="313" y="1075"/>
                      <a:pt x="576" y="957"/>
                      <a:pt x="766" y="766"/>
                    </a:cubicBezTo>
                    <a:cubicBezTo>
                      <a:pt x="956" y="576"/>
                      <a:pt x="1074" y="314"/>
                      <a:pt x="1074" y="26"/>
                    </a:cubicBezTo>
                    <a:cubicBezTo>
                      <a:pt x="1074" y="12"/>
                      <a:pt x="1085" y="0"/>
                      <a:pt x="1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857" y="0"/>
                    </a:moveTo>
                    <a:lnTo>
                      <a:pt x="25033" y="0"/>
                    </a:lnTo>
                    <a:cubicBezTo>
                      <a:pt x="25048" y="0"/>
                      <a:pt x="25059" y="12"/>
                      <a:pt x="25059" y="26"/>
                    </a:cubicBezTo>
                    <a:cubicBezTo>
                      <a:pt x="25059" y="248"/>
                      <a:pt x="25149" y="449"/>
                      <a:pt x="25296" y="596"/>
                    </a:cubicBezTo>
                    <a:cubicBezTo>
                      <a:pt x="25442" y="742"/>
                      <a:pt x="25644" y="833"/>
                      <a:pt x="25866" y="833"/>
                    </a:cubicBezTo>
                    <a:cubicBezTo>
                      <a:pt x="25880" y="833"/>
                      <a:pt x="25891" y="844"/>
                      <a:pt x="25891" y="858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883"/>
                    </a:lnTo>
                    <a:cubicBezTo>
                      <a:pt x="25614" y="876"/>
                      <a:pt x="25410" y="781"/>
                      <a:pt x="25260" y="632"/>
                    </a:cubicBezTo>
                    <a:cubicBezTo>
                      <a:pt x="25110" y="482"/>
                      <a:pt x="25015" y="277"/>
                      <a:pt x="25008" y="51"/>
                    </a:cubicBezTo>
                    <a:lnTo>
                      <a:pt x="882" y="51"/>
                    </a:lnTo>
                    <a:cubicBezTo>
                      <a:pt x="875" y="277"/>
                      <a:pt x="781" y="482"/>
                      <a:pt x="631" y="632"/>
                    </a:cubicBezTo>
                    <a:cubicBezTo>
                      <a:pt x="481" y="781"/>
                      <a:pt x="276" y="876"/>
                      <a:pt x="50" y="883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858"/>
                    </a:lnTo>
                    <a:cubicBezTo>
                      <a:pt x="0" y="844"/>
                      <a:pt x="11" y="833"/>
                      <a:pt x="25" y="833"/>
                    </a:cubicBezTo>
                    <a:cubicBezTo>
                      <a:pt x="247" y="833"/>
                      <a:pt x="448" y="742"/>
                      <a:pt x="595" y="596"/>
                    </a:cubicBezTo>
                    <a:cubicBezTo>
                      <a:pt x="741" y="449"/>
                      <a:pt x="832" y="248"/>
                      <a:pt x="832" y="26"/>
                    </a:cubicBezTo>
                    <a:cubicBezTo>
                      <a:pt x="832" y="12"/>
                      <a:pt x="843" y="0"/>
                      <a:pt x="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1349" y="7056"/>
                    </a:moveTo>
                    <a:lnTo>
                      <a:pt x="24541" y="7056"/>
                    </a:lnTo>
                    <a:cubicBezTo>
                      <a:pt x="24555" y="7056"/>
                      <a:pt x="24567" y="7045"/>
                      <a:pt x="24567" y="7031"/>
                    </a:cubicBezTo>
                    <a:cubicBezTo>
                      <a:pt x="24567" y="6673"/>
                      <a:pt x="24713" y="6349"/>
                      <a:pt x="24948" y="6113"/>
                    </a:cubicBezTo>
                    <a:cubicBezTo>
                      <a:pt x="25184" y="5878"/>
                      <a:pt x="25508" y="5732"/>
                      <a:pt x="25866" y="5732"/>
                    </a:cubicBezTo>
                    <a:cubicBezTo>
                      <a:pt x="25880" y="5732"/>
                      <a:pt x="25891" y="5720"/>
                      <a:pt x="25891" y="5706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5681"/>
                    </a:lnTo>
                    <a:cubicBezTo>
                      <a:pt x="25479" y="5688"/>
                      <a:pt x="25151" y="5838"/>
                      <a:pt x="24912" y="6077"/>
                    </a:cubicBezTo>
                    <a:cubicBezTo>
                      <a:pt x="24673" y="6316"/>
                      <a:pt x="24523" y="6644"/>
                      <a:pt x="24516" y="7005"/>
                    </a:cubicBezTo>
                    <a:lnTo>
                      <a:pt x="1375" y="7005"/>
                    </a:lnTo>
                    <a:cubicBezTo>
                      <a:pt x="1368" y="6644"/>
                      <a:pt x="1217" y="6316"/>
                      <a:pt x="978" y="6077"/>
                    </a:cubicBezTo>
                    <a:cubicBezTo>
                      <a:pt x="739" y="5838"/>
                      <a:pt x="412" y="5688"/>
                      <a:pt x="50" y="5681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5706"/>
                    </a:lnTo>
                    <a:cubicBezTo>
                      <a:pt x="0" y="5720"/>
                      <a:pt x="11" y="5732"/>
                      <a:pt x="25" y="5732"/>
                    </a:cubicBezTo>
                    <a:cubicBezTo>
                      <a:pt x="382" y="5732"/>
                      <a:pt x="707" y="5878"/>
                      <a:pt x="942" y="6113"/>
                    </a:cubicBezTo>
                    <a:cubicBezTo>
                      <a:pt x="1178" y="6349"/>
                      <a:pt x="1324" y="6673"/>
                      <a:pt x="1324" y="7031"/>
                    </a:cubicBezTo>
                    <a:cubicBezTo>
                      <a:pt x="1324" y="7045"/>
                      <a:pt x="1335" y="7056"/>
                      <a:pt x="1349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1099" y="7056"/>
                    </a:moveTo>
                    <a:lnTo>
                      <a:pt x="24791" y="7056"/>
                    </a:lnTo>
                    <a:cubicBezTo>
                      <a:pt x="24805" y="7056"/>
                      <a:pt x="24817" y="7045"/>
                      <a:pt x="24817" y="7031"/>
                    </a:cubicBezTo>
                    <a:cubicBezTo>
                      <a:pt x="24817" y="6742"/>
                      <a:pt x="24935" y="6480"/>
                      <a:pt x="25125" y="6290"/>
                    </a:cubicBezTo>
                    <a:cubicBezTo>
                      <a:pt x="25315" y="6100"/>
                      <a:pt x="25577" y="5982"/>
                      <a:pt x="25866" y="5982"/>
                    </a:cubicBezTo>
                    <a:cubicBezTo>
                      <a:pt x="25880" y="5982"/>
                      <a:pt x="25891" y="5971"/>
                      <a:pt x="25891" y="5956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5931"/>
                    </a:lnTo>
                    <a:cubicBezTo>
                      <a:pt x="25548" y="5938"/>
                      <a:pt x="25283" y="6060"/>
                      <a:pt x="25089" y="6254"/>
                    </a:cubicBezTo>
                    <a:cubicBezTo>
                      <a:pt x="24895" y="6448"/>
                      <a:pt x="24773" y="6713"/>
                      <a:pt x="24766" y="7005"/>
                    </a:cubicBezTo>
                    <a:lnTo>
                      <a:pt x="1124" y="7005"/>
                    </a:lnTo>
                    <a:cubicBezTo>
                      <a:pt x="1118" y="6713"/>
                      <a:pt x="995" y="6448"/>
                      <a:pt x="801" y="6254"/>
                    </a:cubicBezTo>
                    <a:cubicBezTo>
                      <a:pt x="608" y="6060"/>
                      <a:pt x="343" y="5938"/>
                      <a:pt x="50" y="5931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5956"/>
                    </a:lnTo>
                    <a:cubicBezTo>
                      <a:pt x="0" y="5971"/>
                      <a:pt x="11" y="5982"/>
                      <a:pt x="25" y="5982"/>
                    </a:cubicBezTo>
                    <a:cubicBezTo>
                      <a:pt x="313" y="5982"/>
                      <a:pt x="576" y="6100"/>
                      <a:pt x="766" y="6290"/>
                    </a:cubicBezTo>
                    <a:cubicBezTo>
                      <a:pt x="956" y="6480"/>
                      <a:pt x="1074" y="6742"/>
                      <a:pt x="1074" y="7031"/>
                    </a:cubicBezTo>
                    <a:cubicBezTo>
                      <a:pt x="1074" y="7045"/>
                      <a:pt x="1085" y="7056"/>
                      <a:pt x="1099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857" y="7056"/>
                    </a:moveTo>
                    <a:lnTo>
                      <a:pt x="25033" y="7056"/>
                    </a:lnTo>
                    <a:cubicBezTo>
                      <a:pt x="25048" y="7056"/>
                      <a:pt x="25059" y="7045"/>
                      <a:pt x="25059" y="7031"/>
                    </a:cubicBezTo>
                    <a:cubicBezTo>
                      <a:pt x="25059" y="6809"/>
                      <a:pt x="25149" y="6607"/>
                      <a:pt x="25296" y="6461"/>
                    </a:cubicBezTo>
                    <a:cubicBezTo>
                      <a:pt x="25442" y="6315"/>
                      <a:pt x="25644" y="6224"/>
                      <a:pt x="25866" y="6224"/>
                    </a:cubicBezTo>
                    <a:cubicBezTo>
                      <a:pt x="25880" y="6224"/>
                      <a:pt x="25891" y="6213"/>
                      <a:pt x="25891" y="6199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6173"/>
                    </a:lnTo>
                    <a:cubicBezTo>
                      <a:pt x="25614" y="6180"/>
                      <a:pt x="25410" y="6275"/>
                      <a:pt x="25260" y="6425"/>
                    </a:cubicBezTo>
                    <a:cubicBezTo>
                      <a:pt x="25110" y="6575"/>
                      <a:pt x="25015" y="6780"/>
                      <a:pt x="25008" y="7005"/>
                    </a:cubicBezTo>
                    <a:lnTo>
                      <a:pt x="882" y="7005"/>
                    </a:lnTo>
                    <a:cubicBezTo>
                      <a:pt x="875" y="6780"/>
                      <a:pt x="781" y="6575"/>
                      <a:pt x="631" y="6425"/>
                    </a:cubicBezTo>
                    <a:cubicBezTo>
                      <a:pt x="481" y="6275"/>
                      <a:pt x="276" y="6180"/>
                      <a:pt x="50" y="6173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6199"/>
                    </a:lnTo>
                    <a:cubicBezTo>
                      <a:pt x="0" y="6213"/>
                      <a:pt x="11" y="6224"/>
                      <a:pt x="25" y="6224"/>
                    </a:cubicBezTo>
                    <a:cubicBezTo>
                      <a:pt x="247" y="6224"/>
                      <a:pt x="448" y="6315"/>
                      <a:pt x="595" y="6461"/>
                    </a:cubicBezTo>
                    <a:cubicBezTo>
                      <a:pt x="741" y="6607"/>
                      <a:pt x="832" y="6809"/>
                      <a:pt x="832" y="7031"/>
                    </a:cubicBezTo>
                    <a:cubicBezTo>
                      <a:pt x="832" y="7045"/>
                      <a:pt x="843" y="7056"/>
                      <a:pt x="857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1784838" y="1105938"/>
            <a:ext cx="5574300" cy="21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1784859" y="3628050"/>
            <a:ext cx="5574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-473254" y="1719926"/>
            <a:ext cx="10071351" cy="3206776"/>
            <a:chOff x="-473254" y="1719926"/>
            <a:chExt cx="10071351" cy="3206776"/>
          </a:xfrm>
        </p:grpSpPr>
        <p:pic>
          <p:nvPicPr>
            <p:cNvPr id="29" name="Google Shape;29;p2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 rot="3348868">
              <a:off x="-362250" y="3170291"/>
              <a:ext cx="1869900" cy="12587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30;p2"/>
            <p:cNvGrpSpPr/>
            <p:nvPr/>
          </p:nvGrpSpPr>
          <p:grpSpPr>
            <a:xfrm rot="-2700000">
              <a:off x="7659887" y="2013346"/>
              <a:ext cx="1550335" cy="1739243"/>
              <a:chOff x="7653908" y="2258900"/>
              <a:chExt cx="1574397" cy="1766236"/>
            </a:xfrm>
          </p:grpSpPr>
          <p:pic>
            <p:nvPicPr>
              <p:cNvPr id="31" name="Google Shape;31;p2"/>
              <p:cNvPicPr preferRelativeResize="0"/>
              <p:nvPr/>
            </p:nvPicPr>
            <p:blipFill>
              <a:blip r:embed="rId4">
                <a:alphaModFix amt="75000"/>
              </a:blip>
              <a:stretch>
                <a:fillRect/>
              </a:stretch>
            </p:blipFill>
            <p:spPr>
              <a:xfrm rot="-2937958">
                <a:off x="7825775" y="2626195"/>
                <a:ext cx="1333602" cy="7900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2"/>
              <p:cNvPicPr preferRelativeResize="0"/>
              <p:nvPr/>
            </p:nvPicPr>
            <p:blipFill>
              <a:blip r:embed="rId5">
                <a:alphaModFix amt="75000"/>
              </a:blip>
              <a:stretch>
                <a:fillRect/>
              </a:stretch>
            </p:blipFill>
            <p:spPr>
              <a:xfrm>
                <a:off x="7653908" y="2968764"/>
                <a:ext cx="1270884" cy="10563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31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31"/>
          <p:cNvGrpSpPr/>
          <p:nvPr/>
        </p:nvGrpSpPr>
        <p:grpSpPr>
          <a:xfrm>
            <a:off x="108719" y="115200"/>
            <a:ext cx="8926492" cy="4912509"/>
            <a:chOff x="108719" y="115200"/>
            <a:chExt cx="8926492" cy="4912509"/>
          </a:xfrm>
        </p:grpSpPr>
        <p:grpSp>
          <p:nvGrpSpPr>
            <p:cNvPr id="668" name="Google Shape;668;p31"/>
            <p:cNvGrpSpPr/>
            <p:nvPr/>
          </p:nvGrpSpPr>
          <p:grpSpPr>
            <a:xfrm>
              <a:off x="108719" y="115200"/>
              <a:ext cx="8926492" cy="4912509"/>
              <a:chOff x="453960" y="213840"/>
              <a:chExt cx="9320760" cy="5080680"/>
            </a:xfrm>
          </p:grpSpPr>
          <p:sp>
            <p:nvSpPr>
              <p:cNvPr id="669" name="Google Shape;669;p31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1349" y="0"/>
                    </a:moveTo>
                    <a:lnTo>
                      <a:pt x="24541" y="0"/>
                    </a:lnTo>
                    <a:cubicBezTo>
                      <a:pt x="24555" y="0"/>
                      <a:pt x="24567" y="12"/>
                      <a:pt x="24567" y="26"/>
                    </a:cubicBezTo>
                    <a:cubicBezTo>
                      <a:pt x="24567" y="383"/>
                      <a:pt x="24713" y="708"/>
                      <a:pt x="24948" y="943"/>
                    </a:cubicBezTo>
                    <a:cubicBezTo>
                      <a:pt x="25184" y="1179"/>
                      <a:pt x="25508" y="1325"/>
                      <a:pt x="25866" y="1325"/>
                    </a:cubicBezTo>
                    <a:cubicBezTo>
                      <a:pt x="25880" y="1325"/>
                      <a:pt x="25891" y="1336"/>
                      <a:pt x="25891" y="1350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1376"/>
                    </a:lnTo>
                    <a:cubicBezTo>
                      <a:pt x="25479" y="1369"/>
                      <a:pt x="25151" y="1218"/>
                      <a:pt x="24912" y="979"/>
                    </a:cubicBezTo>
                    <a:cubicBezTo>
                      <a:pt x="24673" y="740"/>
                      <a:pt x="24523" y="413"/>
                      <a:pt x="24516" y="51"/>
                    </a:cubicBezTo>
                    <a:lnTo>
                      <a:pt x="1375" y="51"/>
                    </a:lnTo>
                    <a:cubicBezTo>
                      <a:pt x="1368" y="413"/>
                      <a:pt x="1217" y="740"/>
                      <a:pt x="978" y="979"/>
                    </a:cubicBezTo>
                    <a:cubicBezTo>
                      <a:pt x="739" y="1218"/>
                      <a:pt x="412" y="1369"/>
                      <a:pt x="50" y="1376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1350"/>
                    </a:lnTo>
                    <a:cubicBezTo>
                      <a:pt x="0" y="1336"/>
                      <a:pt x="11" y="1325"/>
                      <a:pt x="25" y="1325"/>
                    </a:cubicBezTo>
                    <a:cubicBezTo>
                      <a:pt x="382" y="1325"/>
                      <a:pt x="707" y="1179"/>
                      <a:pt x="942" y="943"/>
                    </a:cubicBezTo>
                    <a:cubicBezTo>
                      <a:pt x="1178" y="708"/>
                      <a:pt x="1324" y="383"/>
                      <a:pt x="1324" y="26"/>
                    </a:cubicBezTo>
                    <a:cubicBezTo>
                      <a:pt x="1324" y="12"/>
                      <a:pt x="1335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1099" y="0"/>
                    </a:moveTo>
                    <a:lnTo>
                      <a:pt x="24791" y="0"/>
                    </a:lnTo>
                    <a:cubicBezTo>
                      <a:pt x="24805" y="0"/>
                      <a:pt x="24817" y="12"/>
                      <a:pt x="24817" y="26"/>
                    </a:cubicBezTo>
                    <a:cubicBezTo>
                      <a:pt x="24817" y="314"/>
                      <a:pt x="24935" y="576"/>
                      <a:pt x="25125" y="766"/>
                    </a:cubicBezTo>
                    <a:cubicBezTo>
                      <a:pt x="25315" y="957"/>
                      <a:pt x="25577" y="1075"/>
                      <a:pt x="25866" y="1075"/>
                    </a:cubicBezTo>
                    <a:cubicBezTo>
                      <a:pt x="25880" y="1075"/>
                      <a:pt x="25891" y="1086"/>
                      <a:pt x="25891" y="1100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1125"/>
                    </a:lnTo>
                    <a:cubicBezTo>
                      <a:pt x="25548" y="1119"/>
                      <a:pt x="25283" y="996"/>
                      <a:pt x="25089" y="802"/>
                    </a:cubicBezTo>
                    <a:cubicBezTo>
                      <a:pt x="24895" y="609"/>
                      <a:pt x="24773" y="344"/>
                      <a:pt x="24766" y="51"/>
                    </a:cubicBezTo>
                    <a:lnTo>
                      <a:pt x="1124" y="51"/>
                    </a:lnTo>
                    <a:cubicBezTo>
                      <a:pt x="1118" y="344"/>
                      <a:pt x="995" y="609"/>
                      <a:pt x="801" y="802"/>
                    </a:cubicBezTo>
                    <a:cubicBezTo>
                      <a:pt x="608" y="996"/>
                      <a:pt x="343" y="1119"/>
                      <a:pt x="50" y="1125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1100"/>
                    </a:lnTo>
                    <a:cubicBezTo>
                      <a:pt x="0" y="1086"/>
                      <a:pt x="11" y="1075"/>
                      <a:pt x="25" y="1075"/>
                    </a:cubicBezTo>
                    <a:cubicBezTo>
                      <a:pt x="313" y="1075"/>
                      <a:pt x="576" y="957"/>
                      <a:pt x="766" y="766"/>
                    </a:cubicBezTo>
                    <a:cubicBezTo>
                      <a:pt x="956" y="576"/>
                      <a:pt x="1074" y="314"/>
                      <a:pt x="1074" y="26"/>
                    </a:cubicBezTo>
                    <a:cubicBezTo>
                      <a:pt x="1074" y="12"/>
                      <a:pt x="1085" y="0"/>
                      <a:pt x="1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53960" y="213840"/>
                <a:ext cx="9320760" cy="254052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7" extrusionOk="0">
                    <a:moveTo>
                      <a:pt x="857" y="0"/>
                    </a:moveTo>
                    <a:lnTo>
                      <a:pt x="25033" y="0"/>
                    </a:lnTo>
                    <a:cubicBezTo>
                      <a:pt x="25048" y="0"/>
                      <a:pt x="25059" y="12"/>
                      <a:pt x="25059" y="26"/>
                    </a:cubicBezTo>
                    <a:cubicBezTo>
                      <a:pt x="25059" y="248"/>
                      <a:pt x="25149" y="449"/>
                      <a:pt x="25296" y="596"/>
                    </a:cubicBezTo>
                    <a:cubicBezTo>
                      <a:pt x="25442" y="742"/>
                      <a:pt x="25644" y="833"/>
                      <a:pt x="25866" y="833"/>
                    </a:cubicBezTo>
                    <a:cubicBezTo>
                      <a:pt x="25880" y="833"/>
                      <a:pt x="25891" y="844"/>
                      <a:pt x="25891" y="858"/>
                    </a:cubicBezTo>
                    <a:lnTo>
                      <a:pt x="25891" y="7057"/>
                    </a:lnTo>
                    <a:lnTo>
                      <a:pt x="25840" y="7057"/>
                    </a:lnTo>
                    <a:lnTo>
                      <a:pt x="25840" y="883"/>
                    </a:lnTo>
                    <a:cubicBezTo>
                      <a:pt x="25614" y="876"/>
                      <a:pt x="25410" y="781"/>
                      <a:pt x="25260" y="632"/>
                    </a:cubicBezTo>
                    <a:cubicBezTo>
                      <a:pt x="25110" y="482"/>
                      <a:pt x="25015" y="277"/>
                      <a:pt x="25008" y="51"/>
                    </a:cubicBezTo>
                    <a:lnTo>
                      <a:pt x="882" y="51"/>
                    </a:lnTo>
                    <a:cubicBezTo>
                      <a:pt x="875" y="277"/>
                      <a:pt x="781" y="482"/>
                      <a:pt x="631" y="632"/>
                    </a:cubicBezTo>
                    <a:cubicBezTo>
                      <a:pt x="481" y="781"/>
                      <a:pt x="276" y="876"/>
                      <a:pt x="50" y="883"/>
                    </a:cubicBezTo>
                    <a:lnTo>
                      <a:pt x="50" y="7057"/>
                    </a:lnTo>
                    <a:lnTo>
                      <a:pt x="0" y="7057"/>
                    </a:lnTo>
                    <a:lnTo>
                      <a:pt x="0" y="858"/>
                    </a:lnTo>
                    <a:cubicBezTo>
                      <a:pt x="0" y="844"/>
                      <a:pt x="11" y="833"/>
                      <a:pt x="25" y="833"/>
                    </a:cubicBezTo>
                    <a:cubicBezTo>
                      <a:pt x="247" y="833"/>
                      <a:pt x="448" y="742"/>
                      <a:pt x="595" y="596"/>
                    </a:cubicBezTo>
                    <a:cubicBezTo>
                      <a:pt x="741" y="449"/>
                      <a:pt x="832" y="248"/>
                      <a:pt x="832" y="26"/>
                    </a:cubicBezTo>
                    <a:cubicBezTo>
                      <a:pt x="832" y="12"/>
                      <a:pt x="843" y="0"/>
                      <a:pt x="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1349" y="7056"/>
                    </a:moveTo>
                    <a:lnTo>
                      <a:pt x="24541" y="7056"/>
                    </a:lnTo>
                    <a:cubicBezTo>
                      <a:pt x="24555" y="7056"/>
                      <a:pt x="24567" y="7045"/>
                      <a:pt x="24567" y="7031"/>
                    </a:cubicBezTo>
                    <a:cubicBezTo>
                      <a:pt x="24567" y="6673"/>
                      <a:pt x="24713" y="6349"/>
                      <a:pt x="24948" y="6113"/>
                    </a:cubicBezTo>
                    <a:cubicBezTo>
                      <a:pt x="25184" y="5878"/>
                      <a:pt x="25508" y="5732"/>
                      <a:pt x="25866" y="5732"/>
                    </a:cubicBezTo>
                    <a:cubicBezTo>
                      <a:pt x="25880" y="5732"/>
                      <a:pt x="25891" y="5720"/>
                      <a:pt x="25891" y="5706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5681"/>
                    </a:lnTo>
                    <a:cubicBezTo>
                      <a:pt x="25479" y="5688"/>
                      <a:pt x="25151" y="5838"/>
                      <a:pt x="24912" y="6077"/>
                    </a:cubicBezTo>
                    <a:cubicBezTo>
                      <a:pt x="24673" y="6316"/>
                      <a:pt x="24523" y="6644"/>
                      <a:pt x="24516" y="7005"/>
                    </a:cubicBezTo>
                    <a:lnTo>
                      <a:pt x="1375" y="7005"/>
                    </a:lnTo>
                    <a:cubicBezTo>
                      <a:pt x="1368" y="6644"/>
                      <a:pt x="1217" y="6316"/>
                      <a:pt x="978" y="6077"/>
                    </a:cubicBezTo>
                    <a:cubicBezTo>
                      <a:pt x="739" y="5838"/>
                      <a:pt x="412" y="5688"/>
                      <a:pt x="50" y="5681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5706"/>
                    </a:lnTo>
                    <a:cubicBezTo>
                      <a:pt x="0" y="5720"/>
                      <a:pt x="11" y="5732"/>
                      <a:pt x="25" y="5732"/>
                    </a:cubicBezTo>
                    <a:cubicBezTo>
                      <a:pt x="382" y="5732"/>
                      <a:pt x="707" y="5878"/>
                      <a:pt x="942" y="6113"/>
                    </a:cubicBezTo>
                    <a:cubicBezTo>
                      <a:pt x="1178" y="6349"/>
                      <a:pt x="1324" y="6673"/>
                      <a:pt x="1324" y="7031"/>
                    </a:cubicBezTo>
                    <a:cubicBezTo>
                      <a:pt x="1324" y="7045"/>
                      <a:pt x="1335" y="7056"/>
                      <a:pt x="1349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1099" y="7056"/>
                    </a:moveTo>
                    <a:lnTo>
                      <a:pt x="24791" y="7056"/>
                    </a:lnTo>
                    <a:cubicBezTo>
                      <a:pt x="24805" y="7056"/>
                      <a:pt x="24817" y="7045"/>
                      <a:pt x="24817" y="7031"/>
                    </a:cubicBezTo>
                    <a:cubicBezTo>
                      <a:pt x="24817" y="6742"/>
                      <a:pt x="24935" y="6480"/>
                      <a:pt x="25125" y="6290"/>
                    </a:cubicBezTo>
                    <a:cubicBezTo>
                      <a:pt x="25315" y="6100"/>
                      <a:pt x="25577" y="5982"/>
                      <a:pt x="25866" y="5982"/>
                    </a:cubicBezTo>
                    <a:cubicBezTo>
                      <a:pt x="25880" y="5982"/>
                      <a:pt x="25891" y="5971"/>
                      <a:pt x="25891" y="5956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5931"/>
                    </a:lnTo>
                    <a:cubicBezTo>
                      <a:pt x="25548" y="5938"/>
                      <a:pt x="25283" y="6060"/>
                      <a:pt x="25089" y="6254"/>
                    </a:cubicBezTo>
                    <a:cubicBezTo>
                      <a:pt x="24895" y="6448"/>
                      <a:pt x="24773" y="6713"/>
                      <a:pt x="24766" y="7005"/>
                    </a:cubicBezTo>
                    <a:lnTo>
                      <a:pt x="1124" y="7005"/>
                    </a:lnTo>
                    <a:cubicBezTo>
                      <a:pt x="1118" y="6713"/>
                      <a:pt x="995" y="6448"/>
                      <a:pt x="801" y="6254"/>
                    </a:cubicBezTo>
                    <a:cubicBezTo>
                      <a:pt x="608" y="6060"/>
                      <a:pt x="343" y="5938"/>
                      <a:pt x="50" y="5931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5956"/>
                    </a:lnTo>
                    <a:cubicBezTo>
                      <a:pt x="0" y="5971"/>
                      <a:pt x="11" y="5982"/>
                      <a:pt x="25" y="5982"/>
                    </a:cubicBezTo>
                    <a:cubicBezTo>
                      <a:pt x="313" y="5982"/>
                      <a:pt x="576" y="6100"/>
                      <a:pt x="766" y="6290"/>
                    </a:cubicBezTo>
                    <a:cubicBezTo>
                      <a:pt x="956" y="6480"/>
                      <a:pt x="1074" y="6742"/>
                      <a:pt x="1074" y="7031"/>
                    </a:cubicBezTo>
                    <a:cubicBezTo>
                      <a:pt x="1074" y="7045"/>
                      <a:pt x="1085" y="7056"/>
                      <a:pt x="1099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453960" y="2754360"/>
                <a:ext cx="9320760" cy="2540160"/>
              </a:xfrm>
              <a:custGeom>
                <a:avLst/>
                <a:gdLst/>
                <a:ahLst/>
                <a:cxnLst/>
                <a:rect l="l" t="t" r="r" b="b"/>
                <a:pathLst>
                  <a:path w="25891" h="7056" extrusionOk="0">
                    <a:moveTo>
                      <a:pt x="857" y="7056"/>
                    </a:moveTo>
                    <a:lnTo>
                      <a:pt x="25033" y="7056"/>
                    </a:lnTo>
                    <a:cubicBezTo>
                      <a:pt x="25048" y="7056"/>
                      <a:pt x="25059" y="7045"/>
                      <a:pt x="25059" y="7031"/>
                    </a:cubicBezTo>
                    <a:cubicBezTo>
                      <a:pt x="25059" y="6809"/>
                      <a:pt x="25149" y="6607"/>
                      <a:pt x="25296" y="6461"/>
                    </a:cubicBezTo>
                    <a:cubicBezTo>
                      <a:pt x="25442" y="6315"/>
                      <a:pt x="25644" y="6224"/>
                      <a:pt x="25866" y="6224"/>
                    </a:cubicBezTo>
                    <a:cubicBezTo>
                      <a:pt x="25880" y="6224"/>
                      <a:pt x="25891" y="6213"/>
                      <a:pt x="25891" y="6199"/>
                    </a:cubicBezTo>
                    <a:lnTo>
                      <a:pt x="25891" y="0"/>
                    </a:lnTo>
                    <a:lnTo>
                      <a:pt x="25840" y="0"/>
                    </a:lnTo>
                    <a:lnTo>
                      <a:pt x="25840" y="6173"/>
                    </a:lnTo>
                    <a:cubicBezTo>
                      <a:pt x="25614" y="6180"/>
                      <a:pt x="25410" y="6275"/>
                      <a:pt x="25260" y="6425"/>
                    </a:cubicBezTo>
                    <a:cubicBezTo>
                      <a:pt x="25110" y="6575"/>
                      <a:pt x="25015" y="6780"/>
                      <a:pt x="25008" y="7005"/>
                    </a:cubicBezTo>
                    <a:lnTo>
                      <a:pt x="882" y="7005"/>
                    </a:lnTo>
                    <a:cubicBezTo>
                      <a:pt x="875" y="6780"/>
                      <a:pt x="781" y="6575"/>
                      <a:pt x="631" y="6425"/>
                    </a:cubicBezTo>
                    <a:cubicBezTo>
                      <a:pt x="481" y="6275"/>
                      <a:pt x="276" y="6180"/>
                      <a:pt x="50" y="6173"/>
                    </a:cubicBezTo>
                    <a:lnTo>
                      <a:pt x="50" y="0"/>
                    </a:lnTo>
                    <a:lnTo>
                      <a:pt x="0" y="0"/>
                    </a:lnTo>
                    <a:lnTo>
                      <a:pt x="0" y="6199"/>
                    </a:lnTo>
                    <a:cubicBezTo>
                      <a:pt x="0" y="6213"/>
                      <a:pt x="11" y="6224"/>
                      <a:pt x="25" y="6224"/>
                    </a:cubicBezTo>
                    <a:cubicBezTo>
                      <a:pt x="247" y="6224"/>
                      <a:pt x="448" y="6315"/>
                      <a:pt x="595" y="6461"/>
                    </a:cubicBezTo>
                    <a:cubicBezTo>
                      <a:pt x="741" y="6607"/>
                      <a:pt x="832" y="6809"/>
                      <a:pt x="832" y="7031"/>
                    </a:cubicBezTo>
                    <a:cubicBezTo>
                      <a:pt x="832" y="7045"/>
                      <a:pt x="843" y="7056"/>
                      <a:pt x="857" y="70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31"/>
            <p:cNvGrpSpPr/>
            <p:nvPr/>
          </p:nvGrpSpPr>
          <p:grpSpPr>
            <a:xfrm>
              <a:off x="158500" y="168975"/>
              <a:ext cx="8827000" cy="4799991"/>
              <a:chOff x="158500" y="168975"/>
              <a:chExt cx="8827000" cy="4799991"/>
            </a:xfrm>
          </p:grpSpPr>
          <p:sp>
            <p:nvSpPr>
              <p:cNvPr id="676" name="Google Shape;676;p31"/>
              <p:cNvSpPr/>
              <p:nvPr/>
            </p:nvSpPr>
            <p:spPr>
              <a:xfrm>
                <a:off x="199200" y="225150"/>
                <a:ext cx="8745600" cy="4693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585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585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45234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45234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8888300" y="168975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8888300" y="4871766"/>
                <a:ext cx="97200" cy="9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amiljen Grotesk"/>
                  <a:ea typeface="Familjen Grotesk"/>
                  <a:cs typeface="Familjen Grotesk"/>
                  <a:sym typeface="Familjen Grotesk"/>
                </a:endParaRPr>
              </a:p>
            </p:txBody>
          </p:sp>
        </p:grpSp>
      </p:grpSp>
      <p:pic>
        <p:nvPicPr>
          <p:cNvPr id="683" name="Google Shape;683;p31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2512357">
            <a:off x="-153042" y="3046964"/>
            <a:ext cx="1270884" cy="10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1"/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 rot="-1845226">
            <a:off x="6484575" y="3893279"/>
            <a:ext cx="1869900" cy="125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7601624" y="160176"/>
            <a:ext cx="1330100" cy="160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32"/>
          <p:cNvGrpSpPr/>
          <p:nvPr/>
        </p:nvGrpSpPr>
        <p:grpSpPr>
          <a:xfrm>
            <a:off x="110839" y="86741"/>
            <a:ext cx="8922538" cy="4970109"/>
            <a:chOff x="394560" y="-5358240"/>
            <a:chExt cx="9328320" cy="5139720"/>
          </a:xfrm>
        </p:grpSpPr>
        <p:sp>
          <p:nvSpPr>
            <p:cNvPr id="689" name="Google Shape;689;p32"/>
            <p:cNvSpPr/>
            <p:nvPr/>
          </p:nvSpPr>
          <p:spPr>
            <a:xfrm>
              <a:off x="394560" y="-5358240"/>
              <a:ext cx="390960" cy="390960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106" y="837"/>
                  </a:moveTo>
                  <a:cubicBezTo>
                    <a:pt x="184" y="862"/>
                    <a:pt x="233" y="884"/>
                    <a:pt x="291" y="826"/>
                  </a:cubicBezTo>
                  <a:cubicBezTo>
                    <a:pt x="288" y="874"/>
                    <a:pt x="241" y="903"/>
                    <a:pt x="194" y="889"/>
                  </a:cubicBezTo>
                  <a:cubicBezTo>
                    <a:pt x="181" y="885"/>
                    <a:pt x="172" y="884"/>
                    <a:pt x="175" y="902"/>
                  </a:cubicBezTo>
                  <a:cubicBezTo>
                    <a:pt x="189" y="994"/>
                    <a:pt x="78" y="1084"/>
                    <a:pt x="38" y="1045"/>
                  </a:cubicBezTo>
                  <a:cubicBezTo>
                    <a:pt x="132" y="1012"/>
                    <a:pt x="180" y="923"/>
                    <a:pt x="97" y="840"/>
                  </a:cubicBezTo>
                  <a:lnTo>
                    <a:pt x="106" y="837"/>
                  </a:lnTo>
                  <a:moveTo>
                    <a:pt x="826" y="291"/>
                  </a:moveTo>
                  <a:cubicBezTo>
                    <a:pt x="884" y="232"/>
                    <a:pt x="862" y="184"/>
                    <a:pt x="837" y="106"/>
                  </a:cubicBezTo>
                  <a:lnTo>
                    <a:pt x="840" y="97"/>
                  </a:lnTo>
                  <a:cubicBezTo>
                    <a:pt x="923" y="180"/>
                    <a:pt x="1012" y="132"/>
                    <a:pt x="1045" y="38"/>
                  </a:cubicBezTo>
                  <a:cubicBezTo>
                    <a:pt x="1084" y="78"/>
                    <a:pt x="994" y="189"/>
                    <a:pt x="902" y="175"/>
                  </a:cubicBezTo>
                  <a:cubicBezTo>
                    <a:pt x="884" y="172"/>
                    <a:pt x="885" y="181"/>
                    <a:pt x="889" y="194"/>
                  </a:cubicBezTo>
                  <a:cubicBezTo>
                    <a:pt x="903" y="241"/>
                    <a:pt x="874" y="288"/>
                    <a:pt x="826" y="291"/>
                  </a:cubicBezTo>
                  <a:moveTo>
                    <a:pt x="458" y="275"/>
                  </a:moveTo>
                  <a:cubicBezTo>
                    <a:pt x="449" y="389"/>
                    <a:pt x="508" y="493"/>
                    <a:pt x="516" y="516"/>
                  </a:cubicBezTo>
                  <a:cubicBezTo>
                    <a:pt x="493" y="508"/>
                    <a:pt x="389" y="449"/>
                    <a:pt x="275" y="458"/>
                  </a:cubicBezTo>
                  <a:cubicBezTo>
                    <a:pt x="138" y="469"/>
                    <a:pt x="49" y="572"/>
                    <a:pt x="15" y="695"/>
                  </a:cubicBezTo>
                  <a:cubicBezTo>
                    <a:pt x="-17" y="816"/>
                    <a:pt x="20" y="871"/>
                    <a:pt x="28" y="947"/>
                  </a:cubicBezTo>
                  <a:cubicBezTo>
                    <a:pt x="33" y="1000"/>
                    <a:pt x="-9" y="1047"/>
                    <a:pt x="2" y="1059"/>
                  </a:cubicBezTo>
                  <a:cubicBezTo>
                    <a:pt x="47" y="1104"/>
                    <a:pt x="105" y="1084"/>
                    <a:pt x="145" y="1044"/>
                  </a:cubicBezTo>
                  <a:cubicBezTo>
                    <a:pt x="255" y="1135"/>
                    <a:pt x="484" y="1072"/>
                    <a:pt x="522" y="927"/>
                  </a:cubicBezTo>
                  <a:cubicBezTo>
                    <a:pt x="527" y="907"/>
                    <a:pt x="524" y="890"/>
                    <a:pt x="512" y="879"/>
                  </a:cubicBezTo>
                  <a:cubicBezTo>
                    <a:pt x="467" y="833"/>
                    <a:pt x="395" y="981"/>
                    <a:pt x="302" y="887"/>
                  </a:cubicBezTo>
                  <a:cubicBezTo>
                    <a:pt x="340" y="849"/>
                    <a:pt x="338" y="822"/>
                    <a:pt x="302" y="786"/>
                  </a:cubicBezTo>
                  <a:cubicBezTo>
                    <a:pt x="203" y="844"/>
                    <a:pt x="142" y="688"/>
                    <a:pt x="230" y="601"/>
                  </a:cubicBezTo>
                  <a:cubicBezTo>
                    <a:pt x="290" y="540"/>
                    <a:pt x="367" y="533"/>
                    <a:pt x="459" y="579"/>
                  </a:cubicBezTo>
                  <a:cubicBezTo>
                    <a:pt x="425" y="613"/>
                    <a:pt x="473" y="695"/>
                    <a:pt x="535" y="643"/>
                  </a:cubicBezTo>
                  <a:lnTo>
                    <a:pt x="537" y="646"/>
                  </a:lnTo>
                  <a:cubicBezTo>
                    <a:pt x="542" y="650"/>
                    <a:pt x="545" y="655"/>
                    <a:pt x="546" y="660"/>
                  </a:cubicBezTo>
                  <a:cubicBezTo>
                    <a:pt x="456" y="804"/>
                    <a:pt x="688" y="836"/>
                    <a:pt x="664" y="701"/>
                  </a:cubicBezTo>
                  <a:cubicBezTo>
                    <a:pt x="660" y="678"/>
                    <a:pt x="646" y="652"/>
                    <a:pt x="625" y="625"/>
                  </a:cubicBezTo>
                  <a:cubicBezTo>
                    <a:pt x="652" y="646"/>
                    <a:pt x="678" y="659"/>
                    <a:pt x="701" y="664"/>
                  </a:cubicBezTo>
                  <a:cubicBezTo>
                    <a:pt x="836" y="688"/>
                    <a:pt x="805" y="456"/>
                    <a:pt x="660" y="546"/>
                  </a:cubicBezTo>
                  <a:cubicBezTo>
                    <a:pt x="655" y="545"/>
                    <a:pt x="650" y="542"/>
                    <a:pt x="646" y="538"/>
                  </a:cubicBezTo>
                  <a:lnTo>
                    <a:pt x="644" y="535"/>
                  </a:lnTo>
                  <a:cubicBezTo>
                    <a:pt x="695" y="473"/>
                    <a:pt x="613" y="425"/>
                    <a:pt x="579" y="459"/>
                  </a:cubicBezTo>
                  <a:cubicBezTo>
                    <a:pt x="533" y="367"/>
                    <a:pt x="541" y="290"/>
                    <a:pt x="601" y="230"/>
                  </a:cubicBezTo>
                  <a:cubicBezTo>
                    <a:pt x="688" y="142"/>
                    <a:pt x="844" y="203"/>
                    <a:pt x="787" y="302"/>
                  </a:cubicBezTo>
                  <a:cubicBezTo>
                    <a:pt x="822" y="338"/>
                    <a:pt x="849" y="340"/>
                    <a:pt x="887" y="302"/>
                  </a:cubicBezTo>
                  <a:cubicBezTo>
                    <a:pt x="981" y="395"/>
                    <a:pt x="834" y="467"/>
                    <a:pt x="879" y="512"/>
                  </a:cubicBezTo>
                  <a:cubicBezTo>
                    <a:pt x="891" y="524"/>
                    <a:pt x="906" y="527"/>
                    <a:pt x="927" y="522"/>
                  </a:cubicBezTo>
                  <a:cubicBezTo>
                    <a:pt x="1072" y="484"/>
                    <a:pt x="1134" y="255"/>
                    <a:pt x="1044" y="145"/>
                  </a:cubicBezTo>
                  <a:cubicBezTo>
                    <a:pt x="1084" y="105"/>
                    <a:pt x="1104" y="47"/>
                    <a:pt x="1059" y="2"/>
                  </a:cubicBezTo>
                  <a:cubicBezTo>
                    <a:pt x="1048" y="-9"/>
                    <a:pt x="1001" y="33"/>
                    <a:pt x="946" y="28"/>
                  </a:cubicBezTo>
                  <a:cubicBezTo>
                    <a:pt x="871" y="20"/>
                    <a:pt x="816" y="-17"/>
                    <a:pt x="695" y="15"/>
                  </a:cubicBezTo>
                  <a:cubicBezTo>
                    <a:pt x="573" y="49"/>
                    <a:pt x="469" y="138"/>
                    <a:pt x="458" y="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479160" y="-5273640"/>
              <a:ext cx="4568760" cy="2485080"/>
            </a:xfrm>
            <a:custGeom>
              <a:avLst/>
              <a:gdLst/>
              <a:ahLst/>
              <a:cxnLst/>
              <a:rect l="l" t="t" r="r" b="b"/>
              <a:pathLst>
                <a:path w="12691" h="6903" extrusionOk="0">
                  <a:moveTo>
                    <a:pt x="0" y="6903"/>
                  </a:moveTo>
                  <a:lnTo>
                    <a:pt x="0" y="745"/>
                  </a:lnTo>
                  <a:cubicBezTo>
                    <a:pt x="0" y="728"/>
                    <a:pt x="14" y="715"/>
                    <a:pt x="30" y="715"/>
                  </a:cubicBezTo>
                  <a:cubicBezTo>
                    <a:pt x="47" y="715"/>
                    <a:pt x="60" y="728"/>
                    <a:pt x="60" y="745"/>
                  </a:cubicBezTo>
                  <a:lnTo>
                    <a:pt x="60" y="6903"/>
                  </a:lnTo>
                  <a:lnTo>
                    <a:pt x="0" y="6903"/>
                  </a:lnTo>
                  <a:moveTo>
                    <a:pt x="735" y="60"/>
                  </a:moveTo>
                  <a:cubicBezTo>
                    <a:pt x="718" y="60"/>
                    <a:pt x="704" y="47"/>
                    <a:pt x="704" y="30"/>
                  </a:cubicBezTo>
                  <a:cubicBezTo>
                    <a:pt x="704" y="14"/>
                    <a:pt x="718" y="0"/>
                    <a:pt x="735" y="0"/>
                  </a:cubicBezTo>
                  <a:lnTo>
                    <a:pt x="12691" y="0"/>
                  </a:lnTo>
                  <a:lnTo>
                    <a:pt x="12691" y="60"/>
                  </a:lnTo>
                  <a:lnTo>
                    <a:pt x="735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405000" y="-2902680"/>
              <a:ext cx="170280" cy="114120"/>
            </a:xfrm>
            <a:custGeom>
              <a:avLst/>
              <a:gdLst/>
              <a:ahLst/>
              <a:cxnLst/>
              <a:rect l="l" t="t" r="r" b="b"/>
              <a:pathLst>
                <a:path w="473" h="317" extrusionOk="0">
                  <a:moveTo>
                    <a:pt x="331" y="317"/>
                  </a:moveTo>
                  <a:cubicBezTo>
                    <a:pt x="263" y="268"/>
                    <a:pt x="248" y="140"/>
                    <a:pt x="327" y="101"/>
                  </a:cubicBezTo>
                  <a:cubicBezTo>
                    <a:pt x="402" y="64"/>
                    <a:pt x="450" y="166"/>
                    <a:pt x="371" y="198"/>
                  </a:cubicBezTo>
                  <a:cubicBezTo>
                    <a:pt x="364" y="198"/>
                    <a:pt x="360" y="199"/>
                    <a:pt x="360" y="202"/>
                  </a:cubicBezTo>
                  <a:lnTo>
                    <a:pt x="360" y="203"/>
                  </a:lnTo>
                  <a:cubicBezTo>
                    <a:pt x="360" y="208"/>
                    <a:pt x="370" y="211"/>
                    <a:pt x="391" y="214"/>
                  </a:cubicBezTo>
                  <a:cubicBezTo>
                    <a:pt x="488" y="214"/>
                    <a:pt x="510" y="51"/>
                    <a:pt x="399" y="9"/>
                  </a:cubicBezTo>
                  <a:cubicBezTo>
                    <a:pt x="347" y="-11"/>
                    <a:pt x="280" y="0"/>
                    <a:pt x="236" y="51"/>
                  </a:cubicBezTo>
                  <a:cubicBezTo>
                    <a:pt x="193" y="0"/>
                    <a:pt x="125" y="-11"/>
                    <a:pt x="74" y="9"/>
                  </a:cubicBezTo>
                  <a:cubicBezTo>
                    <a:pt x="-36" y="51"/>
                    <a:pt x="-16" y="214"/>
                    <a:pt x="82" y="214"/>
                  </a:cubicBezTo>
                  <a:cubicBezTo>
                    <a:pt x="103" y="211"/>
                    <a:pt x="113" y="208"/>
                    <a:pt x="113" y="203"/>
                  </a:cubicBezTo>
                  <a:lnTo>
                    <a:pt x="113" y="202"/>
                  </a:lnTo>
                  <a:cubicBezTo>
                    <a:pt x="113" y="199"/>
                    <a:pt x="109" y="198"/>
                    <a:pt x="101" y="198"/>
                  </a:cubicBezTo>
                  <a:cubicBezTo>
                    <a:pt x="22" y="166"/>
                    <a:pt x="71" y="64"/>
                    <a:pt x="146" y="101"/>
                  </a:cubicBezTo>
                  <a:cubicBezTo>
                    <a:pt x="225" y="140"/>
                    <a:pt x="210" y="268"/>
                    <a:pt x="142" y="317"/>
                  </a:cubicBezTo>
                  <a:lnTo>
                    <a:pt x="173" y="317"/>
                  </a:lnTo>
                  <a:cubicBezTo>
                    <a:pt x="197" y="317"/>
                    <a:pt x="205" y="311"/>
                    <a:pt x="235" y="276"/>
                  </a:cubicBezTo>
                  <a:lnTo>
                    <a:pt x="236" y="276"/>
                  </a:lnTo>
                  <a:lnTo>
                    <a:pt x="238" y="276"/>
                  </a:lnTo>
                  <a:cubicBezTo>
                    <a:pt x="268" y="311"/>
                    <a:pt x="276" y="317"/>
                    <a:pt x="300" y="317"/>
                  </a:cubicBezTo>
                  <a:lnTo>
                    <a:pt x="331" y="3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24160" y="-4944240"/>
              <a:ext cx="10800" cy="2007360"/>
            </a:xfrm>
            <a:custGeom>
              <a:avLst/>
              <a:gdLst/>
              <a:ahLst/>
              <a:cxnLst/>
              <a:rect l="l" t="t" r="r" b="b"/>
              <a:pathLst>
                <a:path w="30" h="5576" extrusionOk="0">
                  <a:moveTo>
                    <a:pt x="0" y="5576"/>
                  </a:moveTo>
                  <a:lnTo>
                    <a:pt x="0" y="14"/>
                  </a:lnTo>
                  <a:cubicBezTo>
                    <a:pt x="0" y="6"/>
                    <a:pt x="6" y="0"/>
                    <a:pt x="15" y="0"/>
                  </a:cubicBezTo>
                  <a:cubicBezTo>
                    <a:pt x="23" y="0"/>
                    <a:pt x="30" y="6"/>
                    <a:pt x="30" y="14"/>
                  </a:cubicBezTo>
                  <a:lnTo>
                    <a:pt x="30" y="5576"/>
                  </a:lnTo>
                  <a:lnTo>
                    <a:pt x="0" y="5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822960" y="-5229000"/>
              <a:ext cx="4081320" cy="11160"/>
            </a:xfrm>
            <a:custGeom>
              <a:avLst/>
              <a:gdLst/>
              <a:ahLst/>
              <a:cxnLst/>
              <a:rect l="l" t="t" r="r" b="b"/>
              <a:pathLst>
                <a:path w="11337" h="31" extrusionOk="0">
                  <a:moveTo>
                    <a:pt x="13" y="31"/>
                  </a:moveTo>
                  <a:cubicBezTo>
                    <a:pt x="6" y="31"/>
                    <a:pt x="0" y="24"/>
                    <a:pt x="0" y="16"/>
                  </a:cubicBezTo>
                  <a:cubicBezTo>
                    <a:pt x="0" y="7"/>
                    <a:pt x="6" y="0"/>
                    <a:pt x="13" y="0"/>
                  </a:cubicBezTo>
                  <a:lnTo>
                    <a:pt x="11337" y="0"/>
                  </a:lnTo>
                  <a:lnTo>
                    <a:pt x="11337" y="31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4933440" y="-5347080"/>
              <a:ext cx="114480" cy="170640"/>
            </a:xfrm>
            <a:custGeom>
              <a:avLst/>
              <a:gdLst/>
              <a:ahLst/>
              <a:cxnLst/>
              <a:rect l="l" t="t" r="r" b="b"/>
              <a:pathLst>
                <a:path w="318" h="474" extrusionOk="0">
                  <a:moveTo>
                    <a:pt x="318" y="142"/>
                  </a:moveTo>
                  <a:cubicBezTo>
                    <a:pt x="268" y="210"/>
                    <a:pt x="140" y="225"/>
                    <a:pt x="102" y="146"/>
                  </a:cubicBezTo>
                  <a:cubicBezTo>
                    <a:pt x="64" y="71"/>
                    <a:pt x="166" y="23"/>
                    <a:pt x="198" y="101"/>
                  </a:cubicBezTo>
                  <a:cubicBezTo>
                    <a:pt x="198" y="109"/>
                    <a:pt x="200" y="113"/>
                    <a:pt x="202" y="114"/>
                  </a:cubicBezTo>
                  <a:lnTo>
                    <a:pt x="204" y="114"/>
                  </a:lnTo>
                  <a:cubicBezTo>
                    <a:pt x="208" y="114"/>
                    <a:pt x="211" y="103"/>
                    <a:pt x="215" y="82"/>
                  </a:cubicBezTo>
                  <a:cubicBezTo>
                    <a:pt x="215" y="-16"/>
                    <a:pt x="51" y="-36"/>
                    <a:pt x="9" y="74"/>
                  </a:cubicBezTo>
                  <a:cubicBezTo>
                    <a:pt x="-11" y="125"/>
                    <a:pt x="0" y="193"/>
                    <a:pt x="51" y="237"/>
                  </a:cubicBezTo>
                  <a:cubicBezTo>
                    <a:pt x="0" y="280"/>
                    <a:pt x="-11" y="347"/>
                    <a:pt x="9" y="400"/>
                  </a:cubicBezTo>
                  <a:cubicBezTo>
                    <a:pt x="51" y="510"/>
                    <a:pt x="215" y="489"/>
                    <a:pt x="215" y="391"/>
                  </a:cubicBezTo>
                  <a:cubicBezTo>
                    <a:pt x="211" y="370"/>
                    <a:pt x="208" y="360"/>
                    <a:pt x="204" y="360"/>
                  </a:cubicBezTo>
                  <a:lnTo>
                    <a:pt x="202" y="360"/>
                  </a:lnTo>
                  <a:cubicBezTo>
                    <a:pt x="200" y="360"/>
                    <a:pt x="198" y="364"/>
                    <a:pt x="198" y="372"/>
                  </a:cubicBezTo>
                  <a:cubicBezTo>
                    <a:pt x="166" y="450"/>
                    <a:pt x="64" y="402"/>
                    <a:pt x="102" y="327"/>
                  </a:cubicBezTo>
                  <a:cubicBezTo>
                    <a:pt x="140" y="248"/>
                    <a:pt x="268" y="263"/>
                    <a:pt x="318" y="331"/>
                  </a:cubicBezTo>
                  <a:lnTo>
                    <a:pt x="318" y="300"/>
                  </a:lnTo>
                  <a:cubicBezTo>
                    <a:pt x="317" y="276"/>
                    <a:pt x="311" y="268"/>
                    <a:pt x="276" y="238"/>
                  </a:cubicBezTo>
                  <a:lnTo>
                    <a:pt x="276" y="237"/>
                  </a:lnTo>
                  <a:lnTo>
                    <a:pt x="276" y="235"/>
                  </a:lnTo>
                  <a:cubicBezTo>
                    <a:pt x="311" y="205"/>
                    <a:pt x="317" y="197"/>
                    <a:pt x="318" y="173"/>
                  </a:cubicBezTo>
                  <a:lnTo>
                    <a:pt x="318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9331560" y="-5358240"/>
              <a:ext cx="391320" cy="390960"/>
            </a:xfrm>
            <a:custGeom>
              <a:avLst/>
              <a:gdLst/>
              <a:ahLst/>
              <a:cxnLst/>
              <a:rect l="l" t="t" r="r" b="b"/>
              <a:pathLst>
                <a:path w="1087" h="1086" extrusionOk="0">
                  <a:moveTo>
                    <a:pt x="981" y="837"/>
                  </a:moveTo>
                  <a:cubicBezTo>
                    <a:pt x="902" y="862"/>
                    <a:pt x="854" y="884"/>
                    <a:pt x="796" y="826"/>
                  </a:cubicBezTo>
                  <a:cubicBezTo>
                    <a:pt x="798" y="874"/>
                    <a:pt x="846" y="903"/>
                    <a:pt x="892" y="889"/>
                  </a:cubicBezTo>
                  <a:cubicBezTo>
                    <a:pt x="906" y="885"/>
                    <a:pt x="915" y="884"/>
                    <a:pt x="912" y="902"/>
                  </a:cubicBezTo>
                  <a:cubicBezTo>
                    <a:pt x="897" y="994"/>
                    <a:pt x="1009" y="1084"/>
                    <a:pt x="1048" y="1045"/>
                  </a:cubicBezTo>
                  <a:cubicBezTo>
                    <a:pt x="954" y="1012"/>
                    <a:pt x="907" y="923"/>
                    <a:pt x="990" y="840"/>
                  </a:cubicBezTo>
                  <a:lnTo>
                    <a:pt x="981" y="837"/>
                  </a:lnTo>
                  <a:moveTo>
                    <a:pt x="261" y="291"/>
                  </a:moveTo>
                  <a:cubicBezTo>
                    <a:pt x="202" y="232"/>
                    <a:pt x="224" y="184"/>
                    <a:pt x="250" y="106"/>
                  </a:cubicBezTo>
                  <a:lnTo>
                    <a:pt x="247" y="97"/>
                  </a:lnTo>
                  <a:cubicBezTo>
                    <a:pt x="164" y="180"/>
                    <a:pt x="75" y="132"/>
                    <a:pt x="42" y="38"/>
                  </a:cubicBezTo>
                  <a:cubicBezTo>
                    <a:pt x="2" y="78"/>
                    <a:pt x="92" y="189"/>
                    <a:pt x="185" y="175"/>
                  </a:cubicBezTo>
                  <a:cubicBezTo>
                    <a:pt x="203" y="172"/>
                    <a:pt x="202" y="181"/>
                    <a:pt x="198" y="194"/>
                  </a:cubicBezTo>
                  <a:cubicBezTo>
                    <a:pt x="184" y="241"/>
                    <a:pt x="212" y="288"/>
                    <a:pt x="261" y="291"/>
                  </a:cubicBezTo>
                  <a:moveTo>
                    <a:pt x="629" y="275"/>
                  </a:moveTo>
                  <a:cubicBezTo>
                    <a:pt x="638" y="389"/>
                    <a:pt x="579" y="493"/>
                    <a:pt x="570" y="516"/>
                  </a:cubicBezTo>
                  <a:cubicBezTo>
                    <a:pt x="594" y="508"/>
                    <a:pt x="698" y="449"/>
                    <a:pt x="811" y="458"/>
                  </a:cubicBezTo>
                  <a:cubicBezTo>
                    <a:pt x="948" y="469"/>
                    <a:pt x="1037" y="572"/>
                    <a:pt x="1071" y="695"/>
                  </a:cubicBezTo>
                  <a:cubicBezTo>
                    <a:pt x="1104" y="816"/>
                    <a:pt x="1066" y="871"/>
                    <a:pt x="1059" y="947"/>
                  </a:cubicBezTo>
                  <a:cubicBezTo>
                    <a:pt x="1054" y="1000"/>
                    <a:pt x="1096" y="1047"/>
                    <a:pt x="1085" y="1059"/>
                  </a:cubicBezTo>
                  <a:cubicBezTo>
                    <a:pt x="1040" y="1104"/>
                    <a:pt x="981" y="1084"/>
                    <a:pt x="942" y="1044"/>
                  </a:cubicBezTo>
                  <a:cubicBezTo>
                    <a:pt x="831" y="1135"/>
                    <a:pt x="602" y="1072"/>
                    <a:pt x="565" y="927"/>
                  </a:cubicBezTo>
                  <a:cubicBezTo>
                    <a:pt x="559" y="907"/>
                    <a:pt x="562" y="890"/>
                    <a:pt x="574" y="879"/>
                  </a:cubicBezTo>
                  <a:cubicBezTo>
                    <a:pt x="619" y="833"/>
                    <a:pt x="691" y="981"/>
                    <a:pt x="785" y="887"/>
                  </a:cubicBezTo>
                  <a:cubicBezTo>
                    <a:pt x="747" y="849"/>
                    <a:pt x="749" y="822"/>
                    <a:pt x="784" y="786"/>
                  </a:cubicBezTo>
                  <a:cubicBezTo>
                    <a:pt x="884" y="844"/>
                    <a:pt x="944" y="688"/>
                    <a:pt x="857" y="601"/>
                  </a:cubicBezTo>
                  <a:cubicBezTo>
                    <a:pt x="796" y="540"/>
                    <a:pt x="719" y="533"/>
                    <a:pt x="627" y="579"/>
                  </a:cubicBezTo>
                  <a:cubicBezTo>
                    <a:pt x="662" y="613"/>
                    <a:pt x="614" y="695"/>
                    <a:pt x="552" y="643"/>
                  </a:cubicBezTo>
                  <a:lnTo>
                    <a:pt x="549" y="646"/>
                  </a:lnTo>
                  <a:cubicBezTo>
                    <a:pt x="545" y="650"/>
                    <a:pt x="542" y="655"/>
                    <a:pt x="540" y="660"/>
                  </a:cubicBezTo>
                  <a:cubicBezTo>
                    <a:pt x="631" y="804"/>
                    <a:pt x="399" y="836"/>
                    <a:pt x="423" y="701"/>
                  </a:cubicBezTo>
                  <a:cubicBezTo>
                    <a:pt x="427" y="678"/>
                    <a:pt x="440" y="652"/>
                    <a:pt x="462" y="625"/>
                  </a:cubicBezTo>
                  <a:cubicBezTo>
                    <a:pt x="434" y="646"/>
                    <a:pt x="409" y="659"/>
                    <a:pt x="386" y="664"/>
                  </a:cubicBezTo>
                  <a:cubicBezTo>
                    <a:pt x="250" y="688"/>
                    <a:pt x="282" y="456"/>
                    <a:pt x="426" y="546"/>
                  </a:cubicBezTo>
                  <a:cubicBezTo>
                    <a:pt x="431" y="545"/>
                    <a:pt x="436" y="542"/>
                    <a:pt x="440" y="538"/>
                  </a:cubicBezTo>
                  <a:lnTo>
                    <a:pt x="443" y="535"/>
                  </a:lnTo>
                  <a:cubicBezTo>
                    <a:pt x="391" y="473"/>
                    <a:pt x="473" y="425"/>
                    <a:pt x="508" y="459"/>
                  </a:cubicBezTo>
                  <a:cubicBezTo>
                    <a:pt x="554" y="367"/>
                    <a:pt x="546" y="290"/>
                    <a:pt x="485" y="230"/>
                  </a:cubicBezTo>
                  <a:cubicBezTo>
                    <a:pt x="398" y="142"/>
                    <a:pt x="242" y="203"/>
                    <a:pt x="300" y="302"/>
                  </a:cubicBezTo>
                  <a:cubicBezTo>
                    <a:pt x="264" y="338"/>
                    <a:pt x="237" y="340"/>
                    <a:pt x="199" y="302"/>
                  </a:cubicBezTo>
                  <a:cubicBezTo>
                    <a:pt x="106" y="395"/>
                    <a:pt x="253" y="467"/>
                    <a:pt x="207" y="512"/>
                  </a:cubicBezTo>
                  <a:cubicBezTo>
                    <a:pt x="196" y="524"/>
                    <a:pt x="180" y="527"/>
                    <a:pt x="160" y="522"/>
                  </a:cubicBezTo>
                  <a:cubicBezTo>
                    <a:pt x="14" y="484"/>
                    <a:pt x="-48" y="255"/>
                    <a:pt x="42" y="145"/>
                  </a:cubicBezTo>
                  <a:cubicBezTo>
                    <a:pt x="2" y="105"/>
                    <a:pt x="-17" y="47"/>
                    <a:pt x="28" y="2"/>
                  </a:cubicBezTo>
                  <a:cubicBezTo>
                    <a:pt x="39" y="-9"/>
                    <a:pt x="86" y="33"/>
                    <a:pt x="140" y="28"/>
                  </a:cubicBezTo>
                  <a:cubicBezTo>
                    <a:pt x="216" y="20"/>
                    <a:pt x="270" y="-17"/>
                    <a:pt x="391" y="15"/>
                  </a:cubicBezTo>
                  <a:cubicBezTo>
                    <a:pt x="514" y="49"/>
                    <a:pt x="618" y="138"/>
                    <a:pt x="629" y="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5047920" y="-5273640"/>
              <a:ext cx="4590000" cy="2485080"/>
            </a:xfrm>
            <a:custGeom>
              <a:avLst/>
              <a:gdLst/>
              <a:ahLst/>
              <a:cxnLst/>
              <a:rect l="l" t="t" r="r" b="b"/>
              <a:pathLst>
                <a:path w="12750" h="6903" extrusionOk="0">
                  <a:moveTo>
                    <a:pt x="12750" y="6903"/>
                  </a:moveTo>
                  <a:lnTo>
                    <a:pt x="12750" y="745"/>
                  </a:lnTo>
                  <a:cubicBezTo>
                    <a:pt x="12750" y="728"/>
                    <a:pt x="12737" y="715"/>
                    <a:pt x="12720" y="715"/>
                  </a:cubicBezTo>
                  <a:cubicBezTo>
                    <a:pt x="12703" y="715"/>
                    <a:pt x="12690" y="728"/>
                    <a:pt x="12690" y="745"/>
                  </a:cubicBezTo>
                  <a:lnTo>
                    <a:pt x="12690" y="6903"/>
                  </a:lnTo>
                  <a:lnTo>
                    <a:pt x="12750" y="6903"/>
                  </a:lnTo>
                  <a:moveTo>
                    <a:pt x="12016" y="60"/>
                  </a:moveTo>
                  <a:cubicBezTo>
                    <a:pt x="12033" y="60"/>
                    <a:pt x="12046" y="47"/>
                    <a:pt x="12046" y="30"/>
                  </a:cubicBezTo>
                  <a:cubicBezTo>
                    <a:pt x="12046" y="14"/>
                    <a:pt x="12033" y="0"/>
                    <a:pt x="12016" y="0"/>
                  </a:cubicBezTo>
                  <a:lnTo>
                    <a:pt x="0" y="0"/>
                  </a:lnTo>
                  <a:lnTo>
                    <a:pt x="0" y="60"/>
                  </a:lnTo>
                  <a:lnTo>
                    <a:pt x="12016" y="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541800" y="-2902680"/>
              <a:ext cx="170640" cy="114120"/>
            </a:xfrm>
            <a:custGeom>
              <a:avLst/>
              <a:gdLst/>
              <a:ahLst/>
              <a:cxnLst/>
              <a:rect l="l" t="t" r="r" b="b"/>
              <a:pathLst>
                <a:path w="474" h="317" extrusionOk="0">
                  <a:moveTo>
                    <a:pt x="143" y="317"/>
                  </a:moveTo>
                  <a:cubicBezTo>
                    <a:pt x="211" y="268"/>
                    <a:pt x="225" y="140"/>
                    <a:pt x="147" y="101"/>
                  </a:cubicBezTo>
                  <a:cubicBezTo>
                    <a:pt x="72" y="64"/>
                    <a:pt x="23" y="166"/>
                    <a:pt x="102" y="198"/>
                  </a:cubicBezTo>
                  <a:cubicBezTo>
                    <a:pt x="110" y="198"/>
                    <a:pt x="113" y="199"/>
                    <a:pt x="114" y="202"/>
                  </a:cubicBezTo>
                  <a:lnTo>
                    <a:pt x="114" y="203"/>
                  </a:lnTo>
                  <a:cubicBezTo>
                    <a:pt x="114" y="208"/>
                    <a:pt x="104" y="211"/>
                    <a:pt x="83" y="214"/>
                  </a:cubicBezTo>
                  <a:cubicBezTo>
                    <a:pt x="-15" y="214"/>
                    <a:pt x="-36" y="51"/>
                    <a:pt x="74" y="9"/>
                  </a:cubicBezTo>
                  <a:cubicBezTo>
                    <a:pt x="126" y="-11"/>
                    <a:pt x="194" y="0"/>
                    <a:pt x="237" y="51"/>
                  </a:cubicBezTo>
                  <a:cubicBezTo>
                    <a:pt x="281" y="0"/>
                    <a:pt x="348" y="-11"/>
                    <a:pt x="400" y="9"/>
                  </a:cubicBezTo>
                  <a:cubicBezTo>
                    <a:pt x="510" y="51"/>
                    <a:pt x="490" y="214"/>
                    <a:pt x="392" y="214"/>
                  </a:cubicBezTo>
                  <a:cubicBezTo>
                    <a:pt x="371" y="211"/>
                    <a:pt x="360" y="208"/>
                    <a:pt x="360" y="203"/>
                  </a:cubicBezTo>
                  <a:lnTo>
                    <a:pt x="360" y="202"/>
                  </a:lnTo>
                  <a:cubicBezTo>
                    <a:pt x="361" y="199"/>
                    <a:pt x="365" y="198"/>
                    <a:pt x="372" y="198"/>
                  </a:cubicBezTo>
                  <a:cubicBezTo>
                    <a:pt x="451" y="166"/>
                    <a:pt x="403" y="64"/>
                    <a:pt x="327" y="101"/>
                  </a:cubicBezTo>
                  <a:cubicBezTo>
                    <a:pt x="249" y="140"/>
                    <a:pt x="263" y="268"/>
                    <a:pt x="332" y="317"/>
                  </a:cubicBezTo>
                  <a:lnTo>
                    <a:pt x="301" y="317"/>
                  </a:lnTo>
                  <a:cubicBezTo>
                    <a:pt x="277" y="317"/>
                    <a:pt x="268" y="311"/>
                    <a:pt x="239" y="276"/>
                  </a:cubicBezTo>
                  <a:lnTo>
                    <a:pt x="237" y="276"/>
                  </a:lnTo>
                  <a:lnTo>
                    <a:pt x="236" y="276"/>
                  </a:lnTo>
                  <a:cubicBezTo>
                    <a:pt x="206" y="311"/>
                    <a:pt x="198" y="317"/>
                    <a:pt x="173" y="317"/>
                  </a:cubicBezTo>
                  <a:lnTo>
                    <a:pt x="143" y="3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9582480" y="-4944240"/>
              <a:ext cx="10800" cy="2007360"/>
            </a:xfrm>
            <a:custGeom>
              <a:avLst/>
              <a:gdLst/>
              <a:ahLst/>
              <a:cxnLst/>
              <a:rect l="l" t="t" r="r" b="b"/>
              <a:pathLst>
                <a:path w="30" h="5576" extrusionOk="0">
                  <a:moveTo>
                    <a:pt x="30" y="5576"/>
                  </a:moveTo>
                  <a:lnTo>
                    <a:pt x="30" y="14"/>
                  </a:lnTo>
                  <a:cubicBezTo>
                    <a:pt x="30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lnTo>
                    <a:pt x="0" y="5576"/>
                  </a:lnTo>
                  <a:lnTo>
                    <a:pt x="30" y="5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191560" y="-5229000"/>
              <a:ext cx="4102920" cy="11160"/>
            </a:xfrm>
            <a:custGeom>
              <a:avLst/>
              <a:gdLst/>
              <a:ahLst/>
              <a:cxnLst/>
              <a:rect l="l" t="t" r="r" b="b"/>
              <a:pathLst>
                <a:path w="11397" h="31" extrusionOk="0">
                  <a:moveTo>
                    <a:pt x="11383" y="31"/>
                  </a:moveTo>
                  <a:cubicBezTo>
                    <a:pt x="11391" y="31"/>
                    <a:pt x="11397" y="24"/>
                    <a:pt x="11397" y="16"/>
                  </a:cubicBezTo>
                  <a:cubicBezTo>
                    <a:pt x="11397" y="7"/>
                    <a:pt x="11391" y="0"/>
                    <a:pt x="11383" y="0"/>
                  </a:cubicBezTo>
                  <a:lnTo>
                    <a:pt x="0" y="0"/>
                  </a:lnTo>
                  <a:lnTo>
                    <a:pt x="0" y="31"/>
                  </a:lnTo>
                  <a:lnTo>
                    <a:pt x="11383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047920" y="-5347080"/>
              <a:ext cx="114480" cy="170640"/>
            </a:xfrm>
            <a:custGeom>
              <a:avLst/>
              <a:gdLst/>
              <a:ahLst/>
              <a:cxnLst/>
              <a:rect l="l" t="t" r="r" b="b"/>
              <a:pathLst>
                <a:path w="318" h="474" extrusionOk="0">
                  <a:moveTo>
                    <a:pt x="0" y="142"/>
                  </a:moveTo>
                  <a:cubicBezTo>
                    <a:pt x="49" y="210"/>
                    <a:pt x="177" y="225"/>
                    <a:pt x="216" y="146"/>
                  </a:cubicBezTo>
                  <a:cubicBezTo>
                    <a:pt x="253" y="71"/>
                    <a:pt x="151" y="23"/>
                    <a:pt x="119" y="101"/>
                  </a:cubicBezTo>
                  <a:cubicBezTo>
                    <a:pt x="119" y="109"/>
                    <a:pt x="118" y="113"/>
                    <a:pt x="115" y="114"/>
                  </a:cubicBezTo>
                  <a:lnTo>
                    <a:pt x="114" y="114"/>
                  </a:lnTo>
                  <a:cubicBezTo>
                    <a:pt x="110" y="114"/>
                    <a:pt x="106" y="103"/>
                    <a:pt x="103" y="82"/>
                  </a:cubicBezTo>
                  <a:cubicBezTo>
                    <a:pt x="103" y="-16"/>
                    <a:pt x="266" y="-36"/>
                    <a:pt x="308" y="74"/>
                  </a:cubicBezTo>
                  <a:cubicBezTo>
                    <a:pt x="328" y="125"/>
                    <a:pt x="318" y="193"/>
                    <a:pt x="266" y="237"/>
                  </a:cubicBezTo>
                  <a:cubicBezTo>
                    <a:pt x="318" y="280"/>
                    <a:pt x="328" y="347"/>
                    <a:pt x="308" y="400"/>
                  </a:cubicBezTo>
                  <a:cubicBezTo>
                    <a:pt x="266" y="510"/>
                    <a:pt x="103" y="489"/>
                    <a:pt x="103" y="391"/>
                  </a:cubicBezTo>
                  <a:cubicBezTo>
                    <a:pt x="106" y="370"/>
                    <a:pt x="110" y="360"/>
                    <a:pt x="114" y="360"/>
                  </a:cubicBezTo>
                  <a:lnTo>
                    <a:pt x="115" y="360"/>
                  </a:lnTo>
                  <a:cubicBezTo>
                    <a:pt x="118" y="360"/>
                    <a:pt x="119" y="364"/>
                    <a:pt x="119" y="372"/>
                  </a:cubicBezTo>
                  <a:cubicBezTo>
                    <a:pt x="151" y="450"/>
                    <a:pt x="253" y="402"/>
                    <a:pt x="216" y="327"/>
                  </a:cubicBezTo>
                  <a:cubicBezTo>
                    <a:pt x="177" y="248"/>
                    <a:pt x="49" y="263"/>
                    <a:pt x="0" y="331"/>
                  </a:cubicBezTo>
                  <a:lnTo>
                    <a:pt x="0" y="300"/>
                  </a:lnTo>
                  <a:cubicBezTo>
                    <a:pt x="1" y="276"/>
                    <a:pt x="7" y="268"/>
                    <a:pt x="42" y="238"/>
                  </a:cubicBezTo>
                  <a:lnTo>
                    <a:pt x="42" y="237"/>
                  </a:lnTo>
                  <a:lnTo>
                    <a:pt x="42" y="235"/>
                  </a:lnTo>
                  <a:cubicBezTo>
                    <a:pt x="7" y="205"/>
                    <a:pt x="1" y="197"/>
                    <a:pt x="0" y="173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394560" y="-609480"/>
              <a:ext cx="390960" cy="390960"/>
            </a:xfrm>
            <a:custGeom>
              <a:avLst/>
              <a:gdLst/>
              <a:ahLst/>
              <a:cxnLst/>
              <a:rect l="l" t="t" r="r" b="b"/>
              <a:pathLst>
                <a:path w="1086" h="1086" extrusionOk="0">
                  <a:moveTo>
                    <a:pt x="106" y="249"/>
                  </a:moveTo>
                  <a:cubicBezTo>
                    <a:pt x="184" y="224"/>
                    <a:pt x="233" y="202"/>
                    <a:pt x="291" y="260"/>
                  </a:cubicBezTo>
                  <a:cubicBezTo>
                    <a:pt x="288" y="212"/>
                    <a:pt x="241" y="184"/>
                    <a:pt x="194" y="197"/>
                  </a:cubicBezTo>
                  <a:cubicBezTo>
                    <a:pt x="181" y="201"/>
                    <a:pt x="172" y="202"/>
                    <a:pt x="175" y="184"/>
                  </a:cubicBezTo>
                  <a:cubicBezTo>
                    <a:pt x="189" y="92"/>
                    <a:pt x="78" y="2"/>
                    <a:pt x="38" y="41"/>
                  </a:cubicBezTo>
                  <a:cubicBezTo>
                    <a:pt x="132" y="74"/>
                    <a:pt x="180" y="164"/>
                    <a:pt x="97" y="246"/>
                  </a:cubicBezTo>
                  <a:lnTo>
                    <a:pt x="106" y="249"/>
                  </a:lnTo>
                  <a:moveTo>
                    <a:pt x="826" y="795"/>
                  </a:moveTo>
                  <a:cubicBezTo>
                    <a:pt x="884" y="854"/>
                    <a:pt x="862" y="902"/>
                    <a:pt x="837" y="980"/>
                  </a:cubicBezTo>
                  <a:lnTo>
                    <a:pt x="840" y="989"/>
                  </a:lnTo>
                  <a:cubicBezTo>
                    <a:pt x="923" y="906"/>
                    <a:pt x="1012" y="954"/>
                    <a:pt x="1045" y="1048"/>
                  </a:cubicBezTo>
                  <a:cubicBezTo>
                    <a:pt x="1084" y="1009"/>
                    <a:pt x="994" y="897"/>
                    <a:pt x="902" y="912"/>
                  </a:cubicBezTo>
                  <a:cubicBezTo>
                    <a:pt x="884" y="914"/>
                    <a:pt x="885" y="905"/>
                    <a:pt x="889" y="892"/>
                  </a:cubicBezTo>
                  <a:cubicBezTo>
                    <a:pt x="903" y="845"/>
                    <a:pt x="874" y="798"/>
                    <a:pt x="826" y="795"/>
                  </a:cubicBezTo>
                  <a:moveTo>
                    <a:pt x="458" y="810"/>
                  </a:moveTo>
                  <a:cubicBezTo>
                    <a:pt x="449" y="698"/>
                    <a:pt x="508" y="593"/>
                    <a:pt x="516" y="570"/>
                  </a:cubicBezTo>
                  <a:cubicBezTo>
                    <a:pt x="493" y="579"/>
                    <a:pt x="389" y="637"/>
                    <a:pt x="275" y="628"/>
                  </a:cubicBezTo>
                  <a:cubicBezTo>
                    <a:pt x="138" y="618"/>
                    <a:pt x="49" y="513"/>
                    <a:pt x="15" y="390"/>
                  </a:cubicBezTo>
                  <a:cubicBezTo>
                    <a:pt x="-17" y="270"/>
                    <a:pt x="20" y="215"/>
                    <a:pt x="28" y="140"/>
                  </a:cubicBezTo>
                  <a:cubicBezTo>
                    <a:pt x="33" y="86"/>
                    <a:pt x="-9" y="39"/>
                    <a:pt x="2" y="27"/>
                  </a:cubicBezTo>
                  <a:cubicBezTo>
                    <a:pt x="47" y="-18"/>
                    <a:pt x="105" y="2"/>
                    <a:pt x="145" y="42"/>
                  </a:cubicBezTo>
                  <a:cubicBezTo>
                    <a:pt x="255" y="-49"/>
                    <a:pt x="484" y="14"/>
                    <a:pt x="522" y="159"/>
                  </a:cubicBezTo>
                  <a:cubicBezTo>
                    <a:pt x="527" y="179"/>
                    <a:pt x="524" y="195"/>
                    <a:pt x="512" y="207"/>
                  </a:cubicBezTo>
                  <a:cubicBezTo>
                    <a:pt x="467" y="253"/>
                    <a:pt x="395" y="105"/>
                    <a:pt x="302" y="199"/>
                  </a:cubicBezTo>
                  <a:cubicBezTo>
                    <a:pt x="340" y="237"/>
                    <a:pt x="338" y="264"/>
                    <a:pt x="302" y="300"/>
                  </a:cubicBezTo>
                  <a:cubicBezTo>
                    <a:pt x="203" y="242"/>
                    <a:pt x="142" y="398"/>
                    <a:pt x="230" y="485"/>
                  </a:cubicBezTo>
                  <a:cubicBezTo>
                    <a:pt x="290" y="546"/>
                    <a:pt x="367" y="553"/>
                    <a:pt x="459" y="508"/>
                  </a:cubicBezTo>
                  <a:cubicBezTo>
                    <a:pt x="425" y="473"/>
                    <a:pt x="473" y="391"/>
                    <a:pt x="535" y="443"/>
                  </a:cubicBezTo>
                  <a:lnTo>
                    <a:pt x="537" y="440"/>
                  </a:lnTo>
                  <a:cubicBezTo>
                    <a:pt x="542" y="436"/>
                    <a:pt x="545" y="431"/>
                    <a:pt x="546" y="426"/>
                  </a:cubicBezTo>
                  <a:cubicBezTo>
                    <a:pt x="456" y="282"/>
                    <a:pt x="688" y="250"/>
                    <a:pt x="664" y="385"/>
                  </a:cubicBezTo>
                  <a:cubicBezTo>
                    <a:pt x="660" y="408"/>
                    <a:pt x="646" y="434"/>
                    <a:pt x="625" y="461"/>
                  </a:cubicBezTo>
                  <a:cubicBezTo>
                    <a:pt x="652" y="439"/>
                    <a:pt x="678" y="427"/>
                    <a:pt x="701" y="423"/>
                  </a:cubicBezTo>
                  <a:cubicBezTo>
                    <a:pt x="836" y="398"/>
                    <a:pt x="805" y="630"/>
                    <a:pt x="660" y="540"/>
                  </a:cubicBezTo>
                  <a:cubicBezTo>
                    <a:pt x="655" y="542"/>
                    <a:pt x="650" y="544"/>
                    <a:pt x="646" y="548"/>
                  </a:cubicBezTo>
                  <a:lnTo>
                    <a:pt x="644" y="551"/>
                  </a:lnTo>
                  <a:cubicBezTo>
                    <a:pt x="695" y="613"/>
                    <a:pt x="613" y="662"/>
                    <a:pt x="579" y="627"/>
                  </a:cubicBezTo>
                  <a:cubicBezTo>
                    <a:pt x="533" y="719"/>
                    <a:pt x="541" y="796"/>
                    <a:pt x="601" y="857"/>
                  </a:cubicBezTo>
                  <a:cubicBezTo>
                    <a:pt x="688" y="944"/>
                    <a:pt x="844" y="883"/>
                    <a:pt x="787" y="784"/>
                  </a:cubicBezTo>
                  <a:cubicBezTo>
                    <a:pt x="822" y="748"/>
                    <a:pt x="849" y="746"/>
                    <a:pt x="887" y="785"/>
                  </a:cubicBezTo>
                  <a:cubicBezTo>
                    <a:pt x="981" y="691"/>
                    <a:pt x="834" y="619"/>
                    <a:pt x="879" y="573"/>
                  </a:cubicBezTo>
                  <a:cubicBezTo>
                    <a:pt x="891" y="562"/>
                    <a:pt x="906" y="559"/>
                    <a:pt x="927" y="564"/>
                  </a:cubicBezTo>
                  <a:cubicBezTo>
                    <a:pt x="1072" y="602"/>
                    <a:pt x="1134" y="831"/>
                    <a:pt x="1044" y="941"/>
                  </a:cubicBezTo>
                  <a:cubicBezTo>
                    <a:pt x="1084" y="981"/>
                    <a:pt x="1104" y="1040"/>
                    <a:pt x="1059" y="1084"/>
                  </a:cubicBezTo>
                  <a:cubicBezTo>
                    <a:pt x="1048" y="1096"/>
                    <a:pt x="1001" y="1053"/>
                    <a:pt x="946" y="1058"/>
                  </a:cubicBezTo>
                  <a:cubicBezTo>
                    <a:pt x="871" y="1066"/>
                    <a:pt x="816" y="1104"/>
                    <a:pt x="695" y="1071"/>
                  </a:cubicBezTo>
                  <a:cubicBezTo>
                    <a:pt x="573" y="1037"/>
                    <a:pt x="469" y="948"/>
                    <a:pt x="458" y="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479160" y="-2788560"/>
              <a:ext cx="4568760" cy="2485440"/>
            </a:xfrm>
            <a:custGeom>
              <a:avLst/>
              <a:gdLst/>
              <a:ahLst/>
              <a:cxnLst/>
              <a:rect l="l" t="t" r="r" b="b"/>
              <a:pathLst>
                <a:path w="12691" h="6904" extrusionOk="0">
                  <a:moveTo>
                    <a:pt x="0" y="0"/>
                  </a:moveTo>
                  <a:lnTo>
                    <a:pt x="0" y="6159"/>
                  </a:lnTo>
                  <a:cubicBezTo>
                    <a:pt x="0" y="6176"/>
                    <a:pt x="14" y="6189"/>
                    <a:pt x="30" y="6189"/>
                  </a:cubicBezTo>
                  <a:cubicBezTo>
                    <a:pt x="47" y="6189"/>
                    <a:pt x="60" y="6176"/>
                    <a:pt x="60" y="6159"/>
                  </a:cubicBezTo>
                  <a:lnTo>
                    <a:pt x="60" y="0"/>
                  </a:lnTo>
                  <a:lnTo>
                    <a:pt x="0" y="0"/>
                  </a:lnTo>
                  <a:moveTo>
                    <a:pt x="735" y="6843"/>
                  </a:moveTo>
                  <a:cubicBezTo>
                    <a:pt x="718" y="6843"/>
                    <a:pt x="704" y="6857"/>
                    <a:pt x="704" y="6874"/>
                  </a:cubicBezTo>
                  <a:cubicBezTo>
                    <a:pt x="704" y="6890"/>
                    <a:pt x="718" y="6904"/>
                    <a:pt x="735" y="6904"/>
                  </a:cubicBezTo>
                  <a:lnTo>
                    <a:pt x="12691" y="6904"/>
                  </a:lnTo>
                  <a:lnTo>
                    <a:pt x="12691" y="6843"/>
                  </a:lnTo>
                  <a:lnTo>
                    <a:pt x="735" y="68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405000" y="-2788560"/>
              <a:ext cx="170280" cy="114840"/>
            </a:xfrm>
            <a:custGeom>
              <a:avLst/>
              <a:gdLst/>
              <a:ahLst/>
              <a:cxnLst/>
              <a:rect l="l" t="t" r="r" b="b"/>
              <a:pathLst>
                <a:path w="473" h="319" extrusionOk="0">
                  <a:moveTo>
                    <a:pt x="331" y="0"/>
                  </a:moveTo>
                  <a:cubicBezTo>
                    <a:pt x="263" y="50"/>
                    <a:pt x="248" y="178"/>
                    <a:pt x="327" y="217"/>
                  </a:cubicBezTo>
                  <a:cubicBezTo>
                    <a:pt x="402" y="254"/>
                    <a:pt x="450" y="152"/>
                    <a:pt x="371" y="120"/>
                  </a:cubicBezTo>
                  <a:cubicBezTo>
                    <a:pt x="364" y="120"/>
                    <a:pt x="360" y="119"/>
                    <a:pt x="360" y="116"/>
                  </a:cubicBezTo>
                  <a:lnTo>
                    <a:pt x="360" y="114"/>
                  </a:lnTo>
                  <a:cubicBezTo>
                    <a:pt x="360" y="111"/>
                    <a:pt x="370" y="107"/>
                    <a:pt x="391" y="104"/>
                  </a:cubicBezTo>
                  <a:cubicBezTo>
                    <a:pt x="488" y="104"/>
                    <a:pt x="510" y="267"/>
                    <a:pt x="399" y="309"/>
                  </a:cubicBezTo>
                  <a:cubicBezTo>
                    <a:pt x="347" y="329"/>
                    <a:pt x="280" y="319"/>
                    <a:pt x="236" y="267"/>
                  </a:cubicBezTo>
                  <a:cubicBezTo>
                    <a:pt x="193" y="319"/>
                    <a:pt x="125" y="329"/>
                    <a:pt x="74" y="309"/>
                  </a:cubicBezTo>
                  <a:cubicBezTo>
                    <a:pt x="-36" y="267"/>
                    <a:pt x="-16" y="104"/>
                    <a:pt x="82" y="104"/>
                  </a:cubicBezTo>
                  <a:cubicBezTo>
                    <a:pt x="103" y="107"/>
                    <a:pt x="113" y="111"/>
                    <a:pt x="113" y="114"/>
                  </a:cubicBezTo>
                  <a:lnTo>
                    <a:pt x="113" y="116"/>
                  </a:lnTo>
                  <a:cubicBezTo>
                    <a:pt x="113" y="119"/>
                    <a:pt x="109" y="120"/>
                    <a:pt x="101" y="120"/>
                  </a:cubicBezTo>
                  <a:cubicBezTo>
                    <a:pt x="22" y="152"/>
                    <a:pt x="71" y="254"/>
                    <a:pt x="146" y="217"/>
                  </a:cubicBezTo>
                  <a:cubicBezTo>
                    <a:pt x="225" y="178"/>
                    <a:pt x="210" y="50"/>
                    <a:pt x="142" y="0"/>
                  </a:cubicBezTo>
                  <a:lnTo>
                    <a:pt x="173" y="0"/>
                  </a:lnTo>
                  <a:cubicBezTo>
                    <a:pt x="197" y="2"/>
                    <a:pt x="205" y="7"/>
                    <a:pt x="235" y="43"/>
                  </a:cubicBezTo>
                  <a:lnTo>
                    <a:pt x="236" y="43"/>
                  </a:lnTo>
                  <a:lnTo>
                    <a:pt x="238" y="43"/>
                  </a:lnTo>
                  <a:cubicBezTo>
                    <a:pt x="268" y="7"/>
                    <a:pt x="276" y="2"/>
                    <a:pt x="300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24160" y="-2639880"/>
              <a:ext cx="10800" cy="2007360"/>
            </a:xfrm>
            <a:custGeom>
              <a:avLst/>
              <a:gdLst/>
              <a:ahLst/>
              <a:cxnLst/>
              <a:rect l="l" t="t" r="r" b="b"/>
              <a:pathLst>
                <a:path w="30" h="5576" extrusionOk="0">
                  <a:moveTo>
                    <a:pt x="0" y="0"/>
                  </a:moveTo>
                  <a:lnTo>
                    <a:pt x="0" y="5563"/>
                  </a:lnTo>
                  <a:cubicBezTo>
                    <a:pt x="0" y="5570"/>
                    <a:pt x="6" y="5576"/>
                    <a:pt x="15" y="5576"/>
                  </a:cubicBezTo>
                  <a:cubicBezTo>
                    <a:pt x="23" y="5576"/>
                    <a:pt x="30" y="5570"/>
                    <a:pt x="30" y="5563"/>
                  </a:cubicBez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822960" y="-358920"/>
              <a:ext cx="4081320" cy="11160"/>
            </a:xfrm>
            <a:custGeom>
              <a:avLst/>
              <a:gdLst/>
              <a:ahLst/>
              <a:cxnLst/>
              <a:rect l="l" t="t" r="r" b="b"/>
              <a:pathLst>
                <a:path w="11337" h="31" extrusionOk="0">
                  <a:moveTo>
                    <a:pt x="13" y="0"/>
                  </a:moveTo>
                  <a:cubicBezTo>
                    <a:pt x="6" y="0"/>
                    <a:pt x="0" y="7"/>
                    <a:pt x="0" y="16"/>
                  </a:cubicBezTo>
                  <a:cubicBezTo>
                    <a:pt x="0" y="24"/>
                    <a:pt x="6" y="31"/>
                    <a:pt x="13" y="31"/>
                  </a:cubicBezTo>
                  <a:lnTo>
                    <a:pt x="11337" y="31"/>
                  </a:lnTo>
                  <a:lnTo>
                    <a:pt x="11337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4933440" y="-400320"/>
              <a:ext cx="114480" cy="171000"/>
            </a:xfrm>
            <a:custGeom>
              <a:avLst/>
              <a:gdLst/>
              <a:ahLst/>
              <a:cxnLst/>
              <a:rect l="l" t="t" r="r" b="b"/>
              <a:pathLst>
                <a:path w="318" h="475" extrusionOk="0">
                  <a:moveTo>
                    <a:pt x="318" y="332"/>
                  </a:moveTo>
                  <a:cubicBezTo>
                    <a:pt x="268" y="264"/>
                    <a:pt x="140" y="249"/>
                    <a:pt x="102" y="328"/>
                  </a:cubicBezTo>
                  <a:cubicBezTo>
                    <a:pt x="64" y="403"/>
                    <a:pt x="166" y="452"/>
                    <a:pt x="198" y="372"/>
                  </a:cubicBezTo>
                  <a:cubicBezTo>
                    <a:pt x="198" y="365"/>
                    <a:pt x="200" y="361"/>
                    <a:pt x="202" y="361"/>
                  </a:cubicBezTo>
                  <a:lnTo>
                    <a:pt x="204" y="361"/>
                  </a:lnTo>
                  <a:cubicBezTo>
                    <a:pt x="208" y="361"/>
                    <a:pt x="211" y="371"/>
                    <a:pt x="215" y="392"/>
                  </a:cubicBezTo>
                  <a:cubicBezTo>
                    <a:pt x="215" y="490"/>
                    <a:pt x="51" y="511"/>
                    <a:pt x="9" y="400"/>
                  </a:cubicBezTo>
                  <a:cubicBezTo>
                    <a:pt x="-11" y="349"/>
                    <a:pt x="0" y="281"/>
                    <a:pt x="51" y="238"/>
                  </a:cubicBezTo>
                  <a:cubicBezTo>
                    <a:pt x="0" y="194"/>
                    <a:pt x="-11" y="126"/>
                    <a:pt x="9" y="75"/>
                  </a:cubicBezTo>
                  <a:cubicBezTo>
                    <a:pt x="51" y="-36"/>
                    <a:pt x="215" y="-15"/>
                    <a:pt x="215" y="83"/>
                  </a:cubicBezTo>
                  <a:cubicBezTo>
                    <a:pt x="211" y="104"/>
                    <a:pt x="208" y="115"/>
                    <a:pt x="204" y="115"/>
                  </a:cubicBezTo>
                  <a:lnTo>
                    <a:pt x="202" y="115"/>
                  </a:lnTo>
                  <a:cubicBezTo>
                    <a:pt x="200" y="114"/>
                    <a:pt x="198" y="110"/>
                    <a:pt x="198" y="103"/>
                  </a:cubicBezTo>
                  <a:cubicBezTo>
                    <a:pt x="166" y="24"/>
                    <a:pt x="64" y="72"/>
                    <a:pt x="102" y="147"/>
                  </a:cubicBezTo>
                  <a:cubicBezTo>
                    <a:pt x="140" y="226"/>
                    <a:pt x="268" y="211"/>
                    <a:pt x="318" y="143"/>
                  </a:cubicBezTo>
                  <a:lnTo>
                    <a:pt x="318" y="174"/>
                  </a:lnTo>
                  <a:cubicBezTo>
                    <a:pt x="317" y="198"/>
                    <a:pt x="311" y="206"/>
                    <a:pt x="276" y="236"/>
                  </a:cubicBezTo>
                  <a:lnTo>
                    <a:pt x="276" y="238"/>
                  </a:lnTo>
                  <a:lnTo>
                    <a:pt x="276" y="239"/>
                  </a:lnTo>
                  <a:cubicBezTo>
                    <a:pt x="311" y="269"/>
                    <a:pt x="317" y="277"/>
                    <a:pt x="318" y="301"/>
                  </a:cubicBezTo>
                  <a:lnTo>
                    <a:pt x="318" y="3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9331560" y="-609480"/>
              <a:ext cx="391320" cy="390960"/>
            </a:xfrm>
            <a:custGeom>
              <a:avLst/>
              <a:gdLst/>
              <a:ahLst/>
              <a:cxnLst/>
              <a:rect l="l" t="t" r="r" b="b"/>
              <a:pathLst>
                <a:path w="1087" h="1086" extrusionOk="0">
                  <a:moveTo>
                    <a:pt x="981" y="249"/>
                  </a:moveTo>
                  <a:cubicBezTo>
                    <a:pt x="902" y="224"/>
                    <a:pt x="854" y="202"/>
                    <a:pt x="796" y="260"/>
                  </a:cubicBezTo>
                  <a:cubicBezTo>
                    <a:pt x="798" y="212"/>
                    <a:pt x="846" y="184"/>
                    <a:pt x="892" y="197"/>
                  </a:cubicBezTo>
                  <a:cubicBezTo>
                    <a:pt x="906" y="201"/>
                    <a:pt x="915" y="202"/>
                    <a:pt x="912" y="184"/>
                  </a:cubicBezTo>
                  <a:cubicBezTo>
                    <a:pt x="897" y="92"/>
                    <a:pt x="1009" y="2"/>
                    <a:pt x="1048" y="41"/>
                  </a:cubicBezTo>
                  <a:cubicBezTo>
                    <a:pt x="954" y="74"/>
                    <a:pt x="907" y="164"/>
                    <a:pt x="990" y="246"/>
                  </a:cubicBezTo>
                  <a:lnTo>
                    <a:pt x="981" y="249"/>
                  </a:lnTo>
                  <a:moveTo>
                    <a:pt x="261" y="795"/>
                  </a:moveTo>
                  <a:cubicBezTo>
                    <a:pt x="202" y="854"/>
                    <a:pt x="224" y="902"/>
                    <a:pt x="250" y="980"/>
                  </a:cubicBezTo>
                  <a:lnTo>
                    <a:pt x="247" y="989"/>
                  </a:lnTo>
                  <a:cubicBezTo>
                    <a:pt x="164" y="906"/>
                    <a:pt x="75" y="954"/>
                    <a:pt x="42" y="1048"/>
                  </a:cubicBezTo>
                  <a:cubicBezTo>
                    <a:pt x="2" y="1009"/>
                    <a:pt x="92" y="897"/>
                    <a:pt x="185" y="912"/>
                  </a:cubicBezTo>
                  <a:cubicBezTo>
                    <a:pt x="203" y="914"/>
                    <a:pt x="202" y="905"/>
                    <a:pt x="198" y="892"/>
                  </a:cubicBezTo>
                  <a:cubicBezTo>
                    <a:pt x="184" y="845"/>
                    <a:pt x="212" y="798"/>
                    <a:pt x="261" y="795"/>
                  </a:cubicBezTo>
                  <a:moveTo>
                    <a:pt x="629" y="810"/>
                  </a:moveTo>
                  <a:cubicBezTo>
                    <a:pt x="638" y="698"/>
                    <a:pt x="579" y="593"/>
                    <a:pt x="570" y="570"/>
                  </a:cubicBezTo>
                  <a:cubicBezTo>
                    <a:pt x="594" y="579"/>
                    <a:pt x="698" y="637"/>
                    <a:pt x="811" y="628"/>
                  </a:cubicBezTo>
                  <a:cubicBezTo>
                    <a:pt x="948" y="618"/>
                    <a:pt x="1037" y="513"/>
                    <a:pt x="1071" y="390"/>
                  </a:cubicBezTo>
                  <a:cubicBezTo>
                    <a:pt x="1104" y="270"/>
                    <a:pt x="1066" y="215"/>
                    <a:pt x="1059" y="140"/>
                  </a:cubicBezTo>
                  <a:cubicBezTo>
                    <a:pt x="1054" y="86"/>
                    <a:pt x="1096" y="39"/>
                    <a:pt x="1085" y="27"/>
                  </a:cubicBezTo>
                  <a:cubicBezTo>
                    <a:pt x="1040" y="-18"/>
                    <a:pt x="981" y="2"/>
                    <a:pt x="942" y="42"/>
                  </a:cubicBezTo>
                  <a:cubicBezTo>
                    <a:pt x="831" y="-49"/>
                    <a:pt x="602" y="14"/>
                    <a:pt x="565" y="159"/>
                  </a:cubicBezTo>
                  <a:cubicBezTo>
                    <a:pt x="559" y="179"/>
                    <a:pt x="562" y="195"/>
                    <a:pt x="574" y="207"/>
                  </a:cubicBezTo>
                  <a:cubicBezTo>
                    <a:pt x="619" y="253"/>
                    <a:pt x="691" y="105"/>
                    <a:pt x="785" y="199"/>
                  </a:cubicBezTo>
                  <a:cubicBezTo>
                    <a:pt x="747" y="237"/>
                    <a:pt x="749" y="264"/>
                    <a:pt x="784" y="300"/>
                  </a:cubicBezTo>
                  <a:cubicBezTo>
                    <a:pt x="884" y="242"/>
                    <a:pt x="944" y="398"/>
                    <a:pt x="857" y="485"/>
                  </a:cubicBezTo>
                  <a:cubicBezTo>
                    <a:pt x="796" y="546"/>
                    <a:pt x="719" y="553"/>
                    <a:pt x="627" y="508"/>
                  </a:cubicBezTo>
                  <a:cubicBezTo>
                    <a:pt x="662" y="473"/>
                    <a:pt x="614" y="391"/>
                    <a:pt x="552" y="443"/>
                  </a:cubicBezTo>
                  <a:lnTo>
                    <a:pt x="549" y="440"/>
                  </a:lnTo>
                  <a:cubicBezTo>
                    <a:pt x="545" y="436"/>
                    <a:pt x="542" y="431"/>
                    <a:pt x="540" y="426"/>
                  </a:cubicBezTo>
                  <a:cubicBezTo>
                    <a:pt x="631" y="282"/>
                    <a:pt x="399" y="250"/>
                    <a:pt x="423" y="385"/>
                  </a:cubicBezTo>
                  <a:cubicBezTo>
                    <a:pt x="427" y="408"/>
                    <a:pt x="440" y="434"/>
                    <a:pt x="462" y="461"/>
                  </a:cubicBezTo>
                  <a:cubicBezTo>
                    <a:pt x="434" y="439"/>
                    <a:pt x="409" y="427"/>
                    <a:pt x="386" y="423"/>
                  </a:cubicBezTo>
                  <a:cubicBezTo>
                    <a:pt x="250" y="398"/>
                    <a:pt x="282" y="630"/>
                    <a:pt x="426" y="540"/>
                  </a:cubicBezTo>
                  <a:cubicBezTo>
                    <a:pt x="431" y="542"/>
                    <a:pt x="436" y="544"/>
                    <a:pt x="440" y="548"/>
                  </a:cubicBezTo>
                  <a:lnTo>
                    <a:pt x="443" y="551"/>
                  </a:lnTo>
                  <a:cubicBezTo>
                    <a:pt x="391" y="613"/>
                    <a:pt x="473" y="662"/>
                    <a:pt x="508" y="627"/>
                  </a:cubicBezTo>
                  <a:cubicBezTo>
                    <a:pt x="554" y="719"/>
                    <a:pt x="546" y="796"/>
                    <a:pt x="485" y="857"/>
                  </a:cubicBezTo>
                  <a:cubicBezTo>
                    <a:pt x="398" y="944"/>
                    <a:pt x="242" y="883"/>
                    <a:pt x="300" y="784"/>
                  </a:cubicBezTo>
                  <a:cubicBezTo>
                    <a:pt x="264" y="748"/>
                    <a:pt x="237" y="746"/>
                    <a:pt x="199" y="785"/>
                  </a:cubicBezTo>
                  <a:cubicBezTo>
                    <a:pt x="106" y="691"/>
                    <a:pt x="253" y="619"/>
                    <a:pt x="207" y="573"/>
                  </a:cubicBezTo>
                  <a:cubicBezTo>
                    <a:pt x="196" y="562"/>
                    <a:pt x="180" y="559"/>
                    <a:pt x="160" y="564"/>
                  </a:cubicBezTo>
                  <a:cubicBezTo>
                    <a:pt x="14" y="602"/>
                    <a:pt x="-48" y="831"/>
                    <a:pt x="42" y="941"/>
                  </a:cubicBezTo>
                  <a:cubicBezTo>
                    <a:pt x="2" y="981"/>
                    <a:pt x="-17" y="1040"/>
                    <a:pt x="28" y="1084"/>
                  </a:cubicBezTo>
                  <a:cubicBezTo>
                    <a:pt x="39" y="1096"/>
                    <a:pt x="86" y="1053"/>
                    <a:pt x="140" y="1058"/>
                  </a:cubicBezTo>
                  <a:cubicBezTo>
                    <a:pt x="216" y="1066"/>
                    <a:pt x="270" y="1104"/>
                    <a:pt x="391" y="1071"/>
                  </a:cubicBezTo>
                  <a:cubicBezTo>
                    <a:pt x="514" y="1037"/>
                    <a:pt x="618" y="948"/>
                    <a:pt x="629" y="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047920" y="-2788560"/>
              <a:ext cx="4590000" cy="2485440"/>
            </a:xfrm>
            <a:custGeom>
              <a:avLst/>
              <a:gdLst/>
              <a:ahLst/>
              <a:cxnLst/>
              <a:rect l="l" t="t" r="r" b="b"/>
              <a:pathLst>
                <a:path w="12750" h="6904" extrusionOk="0">
                  <a:moveTo>
                    <a:pt x="12750" y="0"/>
                  </a:moveTo>
                  <a:lnTo>
                    <a:pt x="12750" y="6159"/>
                  </a:lnTo>
                  <a:cubicBezTo>
                    <a:pt x="12750" y="6176"/>
                    <a:pt x="12737" y="6189"/>
                    <a:pt x="12720" y="6189"/>
                  </a:cubicBezTo>
                  <a:cubicBezTo>
                    <a:pt x="12703" y="6189"/>
                    <a:pt x="12690" y="6176"/>
                    <a:pt x="12690" y="6159"/>
                  </a:cubicBezTo>
                  <a:lnTo>
                    <a:pt x="12690" y="0"/>
                  </a:lnTo>
                  <a:lnTo>
                    <a:pt x="12750" y="0"/>
                  </a:lnTo>
                  <a:moveTo>
                    <a:pt x="12016" y="6843"/>
                  </a:moveTo>
                  <a:cubicBezTo>
                    <a:pt x="12033" y="6843"/>
                    <a:pt x="12046" y="6857"/>
                    <a:pt x="12046" y="6874"/>
                  </a:cubicBezTo>
                  <a:cubicBezTo>
                    <a:pt x="12046" y="6890"/>
                    <a:pt x="12033" y="6904"/>
                    <a:pt x="12016" y="6904"/>
                  </a:cubicBezTo>
                  <a:lnTo>
                    <a:pt x="0" y="6904"/>
                  </a:lnTo>
                  <a:lnTo>
                    <a:pt x="0" y="6843"/>
                  </a:lnTo>
                  <a:lnTo>
                    <a:pt x="12016" y="68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9541800" y="-2788560"/>
              <a:ext cx="170640" cy="114840"/>
            </a:xfrm>
            <a:custGeom>
              <a:avLst/>
              <a:gdLst/>
              <a:ahLst/>
              <a:cxnLst/>
              <a:rect l="l" t="t" r="r" b="b"/>
              <a:pathLst>
                <a:path w="474" h="319" extrusionOk="0">
                  <a:moveTo>
                    <a:pt x="143" y="0"/>
                  </a:moveTo>
                  <a:cubicBezTo>
                    <a:pt x="211" y="50"/>
                    <a:pt x="225" y="178"/>
                    <a:pt x="147" y="217"/>
                  </a:cubicBezTo>
                  <a:cubicBezTo>
                    <a:pt x="72" y="254"/>
                    <a:pt x="23" y="152"/>
                    <a:pt x="102" y="120"/>
                  </a:cubicBezTo>
                  <a:cubicBezTo>
                    <a:pt x="110" y="120"/>
                    <a:pt x="113" y="119"/>
                    <a:pt x="114" y="116"/>
                  </a:cubicBezTo>
                  <a:lnTo>
                    <a:pt x="114" y="114"/>
                  </a:lnTo>
                  <a:cubicBezTo>
                    <a:pt x="114" y="111"/>
                    <a:pt x="104" y="107"/>
                    <a:pt x="83" y="104"/>
                  </a:cubicBezTo>
                  <a:cubicBezTo>
                    <a:pt x="-15" y="104"/>
                    <a:pt x="-36" y="267"/>
                    <a:pt x="74" y="309"/>
                  </a:cubicBezTo>
                  <a:cubicBezTo>
                    <a:pt x="126" y="329"/>
                    <a:pt x="194" y="319"/>
                    <a:pt x="237" y="267"/>
                  </a:cubicBezTo>
                  <a:cubicBezTo>
                    <a:pt x="281" y="319"/>
                    <a:pt x="348" y="329"/>
                    <a:pt x="400" y="309"/>
                  </a:cubicBezTo>
                  <a:cubicBezTo>
                    <a:pt x="510" y="267"/>
                    <a:pt x="490" y="104"/>
                    <a:pt x="392" y="104"/>
                  </a:cubicBezTo>
                  <a:cubicBezTo>
                    <a:pt x="371" y="107"/>
                    <a:pt x="360" y="111"/>
                    <a:pt x="360" y="114"/>
                  </a:cubicBezTo>
                  <a:lnTo>
                    <a:pt x="360" y="116"/>
                  </a:lnTo>
                  <a:cubicBezTo>
                    <a:pt x="361" y="119"/>
                    <a:pt x="365" y="120"/>
                    <a:pt x="372" y="120"/>
                  </a:cubicBezTo>
                  <a:cubicBezTo>
                    <a:pt x="451" y="152"/>
                    <a:pt x="403" y="254"/>
                    <a:pt x="327" y="217"/>
                  </a:cubicBezTo>
                  <a:cubicBezTo>
                    <a:pt x="249" y="178"/>
                    <a:pt x="263" y="50"/>
                    <a:pt x="332" y="0"/>
                  </a:cubicBezTo>
                  <a:lnTo>
                    <a:pt x="301" y="0"/>
                  </a:lnTo>
                  <a:cubicBezTo>
                    <a:pt x="277" y="2"/>
                    <a:pt x="268" y="7"/>
                    <a:pt x="239" y="43"/>
                  </a:cubicBezTo>
                  <a:lnTo>
                    <a:pt x="237" y="43"/>
                  </a:lnTo>
                  <a:lnTo>
                    <a:pt x="236" y="43"/>
                  </a:lnTo>
                  <a:cubicBezTo>
                    <a:pt x="206" y="7"/>
                    <a:pt x="198" y="2"/>
                    <a:pt x="17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9582480" y="-2639880"/>
              <a:ext cx="10800" cy="2007360"/>
            </a:xfrm>
            <a:custGeom>
              <a:avLst/>
              <a:gdLst/>
              <a:ahLst/>
              <a:cxnLst/>
              <a:rect l="l" t="t" r="r" b="b"/>
              <a:pathLst>
                <a:path w="30" h="5576" extrusionOk="0">
                  <a:moveTo>
                    <a:pt x="30" y="0"/>
                  </a:moveTo>
                  <a:lnTo>
                    <a:pt x="30" y="5563"/>
                  </a:lnTo>
                  <a:cubicBezTo>
                    <a:pt x="30" y="5570"/>
                    <a:pt x="23" y="5576"/>
                    <a:pt x="15" y="5576"/>
                  </a:cubicBezTo>
                  <a:cubicBezTo>
                    <a:pt x="7" y="5576"/>
                    <a:pt x="0" y="5570"/>
                    <a:pt x="0" y="5563"/>
                  </a:cubicBez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5191560" y="-358920"/>
              <a:ext cx="4102920" cy="11160"/>
            </a:xfrm>
            <a:custGeom>
              <a:avLst/>
              <a:gdLst/>
              <a:ahLst/>
              <a:cxnLst/>
              <a:rect l="l" t="t" r="r" b="b"/>
              <a:pathLst>
                <a:path w="11397" h="31" extrusionOk="0">
                  <a:moveTo>
                    <a:pt x="11383" y="0"/>
                  </a:moveTo>
                  <a:cubicBezTo>
                    <a:pt x="11391" y="0"/>
                    <a:pt x="11397" y="7"/>
                    <a:pt x="11397" y="16"/>
                  </a:cubicBezTo>
                  <a:cubicBezTo>
                    <a:pt x="11397" y="24"/>
                    <a:pt x="11391" y="31"/>
                    <a:pt x="11383" y="31"/>
                  </a:cubicBezTo>
                  <a:lnTo>
                    <a:pt x="0" y="31"/>
                  </a:lnTo>
                  <a:lnTo>
                    <a:pt x="0" y="0"/>
                  </a:lnTo>
                  <a:lnTo>
                    <a:pt x="1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047920" y="-400320"/>
              <a:ext cx="114480" cy="171000"/>
            </a:xfrm>
            <a:custGeom>
              <a:avLst/>
              <a:gdLst/>
              <a:ahLst/>
              <a:cxnLst/>
              <a:rect l="l" t="t" r="r" b="b"/>
              <a:pathLst>
                <a:path w="318" h="475" extrusionOk="0">
                  <a:moveTo>
                    <a:pt x="0" y="332"/>
                  </a:moveTo>
                  <a:cubicBezTo>
                    <a:pt x="49" y="264"/>
                    <a:pt x="177" y="249"/>
                    <a:pt x="216" y="328"/>
                  </a:cubicBezTo>
                  <a:cubicBezTo>
                    <a:pt x="253" y="403"/>
                    <a:pt x="151" y="452"/>
                    <a:pt x="119" y="372"/>
                  </a:cubicBezTo>
                  <a:cubicBezTo>
                    <a:pt x="119" y="365"/>
                    <a:pt x="118" y="361"/>
                    <a:pt x="115" y="361"/>
                  </a:cubicBezTo>
                  <a:lnTo>
                    <a:pt x="114" y="361"/>
                  </a:lnTo>
                  <a:cubicBezTo>
                    <a:pt x="110" y="361"/>
                    <a:pt x="106" y="371"/>
                    <a:pt x="103" y="392"/>
                  </a:cubicBezTo>
                  <a:cubicBezTo>
                    <a:pt x="103" y="490"/>
                    <a:pt x="266" y="511"/>
                    <a:pt x="308" y="400"/>
                  </a:cubicBezTo>
                  <a:cubicBezTo>
                    <a:pt x="328" y="349"/>
                    <a:pt x="318" y="281"/>
                    <a:pt x="266" y="238"/>
                  </a:cubicBezTo>
                  <a:cubicBezTo>
                    <a:pt x="318" y="194"/>
                    <a:pt x="328" y="126"/>
                    <a:pt x="308" y="75"/>
                  </a:cubicBezTo>
                  <a:cubicBezTo>
                    <a:pt x="266" y="-36"/>
                    <a:pt x="103" y="-15"/>
                    <a:pt x="103" y="83"/>
                  </a:cubicBezTo>
                  <a:cubicBezTo>
                    <a:pt x="106" y="104"/>
                    <a:pt x="110" y="115"/>
                    <a:pt x="114" y="115"/>
                  </a:cubicBezTo>
                  <a:lnTo>
                    <a:pt x="115" y="115"/>
                  </a:lnTo>
                  <a:cubicBezTo>
                    <a:pt x="118" y="114"/>
                    <a:pt x="119" y="110"/>
                    <a:pt x="119" y="103"/>
                  </a:cubicBezTo>
                  <a:cubicBezTo>
                    <a:pt x="151" y="24"/>
                    <a:pt x="253" y="72"/>
                    <a:pt x="216" y="147"/>
                  </a:cubicBezTo>
                  <a:cubicBezTo>
                    <a:pt x="177" y="226"/>
                    <a:pt x="49" y="211"/>
                    <a:pt x="0" y="143"/>
                  </a:cubicBezTo>
                  <a:lnTo>
                    <a:pt x="0" y="174"/>
                  </a:lnTo>
                  <a:cubicBezTo>
                    <a:pt x="1" y="198"/>
                    <a:pt x="7" y="206"/>
                    <a:pt x="42" y="236"/>
                  </a:cubicBezTo>
                  <a:lnTo>
                    <a:pt x="42" y="238"/>
                  </a:lnTo>
                  <a:lnTo>
                    <a:pt x="42" y="239"/>
                  </a:lnTo>
                  <a:cubicBezTo>
                    <a:pt x="7" y="269"/>
                    <a:pt x="1" y="277"/>
                    <a:pt x="0" y="301"/>
                  </a:cubicBezTo>
                  <a:lnTo>
                    <a:pt x="0" y="3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2900" y="445025"/>
            <a:ext cx="771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 Medium"/>
              <a:buNone/>
              <a:defRPr sz="35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Quicksand"/>
              <a:buNone/>
              <a:defRPr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2900" y="1152475"/>
            <a:ext cx="771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7" r:id="rId3"/>
    <p:sldLayoutId id="214748367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.xml"/><Relationship Id="rId18" Type="http://schemas.openxmlformats.org/officeDocument/2006/relationships/slide" Target="slide2.xml"/><Relationship Id="rId3" Type="http://schemas.openxmlformats.org/officeDocument/2006/relationships/image" Target="../media/image8.jp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10" Type="http://schemas.openxmlformats.org/officeDocument/2006/relationships/image" Target="../media/image12.png"/><Relationship Id="rId19" Type="http://schemas.openxmlformats.org/officeDocument/2006/relationships/slide" Target="slide8.xml"/><Relationship Id="rId4" Type="http://schemas.openxmlformats.org/officeDocument/2006/relationships/image" Target="../media/image9.png"/><Relationship Id="rId9" Type="http://schemas.openxmlformats.org/officeDocument/2006/relationships/slide" Target="slide11.xml"/><Relationship Id="rId1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7F204F-CF6B-B89B-2CE2-C0B4DB1B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03" y="243341"/>
            <a:ext cx="4139394" cy="4656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F653D-95F2-05D0-6C85-2387649B28D4}"/>
              </a:ext>
            </a:extLst>
          </p:cNvPr>
          <p:cNvSpPr txBox="1"/>
          <p:nvPr/>
        </p:nvSpPr>
        <p:spPr>
          <a:xfrm>
            <a:off x="769632" y="243341"/>
            <a:ext cx="35860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AN </a:t>
            </a:r>
          </a:p>
          <a:p>
            <a:pPr algn="ctr"/>
            <a:r>
              <a:rPr lang="en-US" sz="3200" dirty="0"/>
              <a:t>ANALYSIS </a:t>
            </a:r>
          </a:p>
          <a:p>
            <a:pPr algn="ctr"/>
            <a:r>
              <a:rPr lang="en-US" sz="3200" dirty="0"/>
              <a:t>ON</a:t>
            </a:r>
          </a:p>
          <a:p>
            <a:pPr algn="ctr"/>
            <a:r>
              <a:rPr lang="en-US" sz="3200" dirty="0"/>
              <a:t>GRAPHICAL NOVEL </a:t>
            </a:r>
          </a:p>
          <a:p>
            <a:pPr algn="ctr"/>
            <a:r>
              <a:rPr lang="en-US" sz="3200" dirty="0"/>
              <a:t>KARI</a:t>
            </a:r>
          </a:p>
          <a:p>
            <a:pPr algn="ctr"/>
            <a:r>
              <a:rPr lang="en-US" sz="3200" dirty="0"/>
              <a:t>- BY TEESYA, ANSHIKA AND PRATIKSHA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163C15-2C83-B439-AEB5-5C2EB1C81FE4}"/>
              </a:ext>
            </a:extLst>
          </p:cNvPr>
          <p:cNvSpPr txBox="1"/>
          <p:nvPr/>
        </p:nvSpPr>
        <p:spPr>
          <a:xfrm>
            <a:off x="794200" y="355070"/>
            <a:ext cx="7266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Overview  </a:t>
            </a: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2B5F-DAD5-717E-061C-E63B7FF357DA}"/>
              </a:ext>
            </a:extLst>
          </p:cNvPr>
          <p:cNvSpPr txBox="1"/>
          <p:nvPr/>
        </p:nvSpPr>
        <p:spPr>
          <a:xfrm>
            <a:off x="53586" y="178578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9B5A8-AF38-CB03-B015-8E6CC3ABA2CA}"/>
              </a:ext>
            </a:extLst>
          </p:cNvPr>
          <p:cNvSpPr txBox="1"/>
          <p:nvPr/>
        </p:nvSpPr>
        <p:spPr>
          <a:xfrm>
            <a:off x="323481" y="1394460"/>
            <a:ext cx="884657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Kari is a lesbian who lives in Mumbai in Crystal Palace.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She tries to attempt suicide with her lover Ruth but gets saved by a sewer.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novel is about her </a:t>
            </a:r>
            <a:r>
              <a:rPr lang="en-US" sz="2000" b="1" dirty="0"/>
              <a:t>afterlife, </a:t>
            </a:r>
            <a:r>
              <a:rPr lang="en-US" sz="2000" dirty="0"/>
              <a:t>as Kari believes attempting to die is still dying.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this novel highlights several themes through Kari’s life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Sexuality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Death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Relationship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Urban lifestyle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IN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0C9547-3BE3-2003-D2C4-55BB46D9C4ED}"/>
              </a:ext>
            </a:extLst>
          </p:cNvPr>
          <p:cNvSpPr txBox="1"/>
          <p:nvPr/>
        </p:nvSpPr>
        <p:spPr>
          <a:xfrm>
            <a:off x="1002890" y="1592826"/>
            <a:ext cx="473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5BD991-B1CB-0CF1-9724-B7372045B6E9}"/>
              </a:ext>
            </a:extLst>
          </p:cNvPr>
          <p:cNvGrpSpPr/>
          <p:nvPr/>
        </p:nvGrpSpPr>
        <p:grpSpPr>
          <a:xfrm>
            <a:off x="4572000" y="274320"/>
            <a:ext cx="4373880" cy="4610100"/>
            <a:chOff x="6096000" y="0"/>
            <a:chExt cx="6096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F54D51-461B-CF6F-0FAD-EDAB04B3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663844" cy="4298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866FA4-B473-15A9-4675-7DB83E47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908" y="0"/>
              <a:ext cx="1381434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D7C2C0-499A-D951-2002-9DBF39C49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4324" r="33670"/>
            <a:stretch/>
          </p:blipFill>
          <p:spPr>
            <a:xfrm>
              <a:off x="9832258" y="3429000"/>
              <a:ext cx="2359742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448902-8A34-F123-DF85-5C8FAD53D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003"/>
            <a:stretch/>
          </p:blipFill>
          <p:spPr>
            <a:xfrm>
              <a:off x="6096000" y="4280113"/>
              <a:ext cx="3736258" cy="25778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8E8579-59EC-A3D8-5507-0ED5ED218D22}"/>
              </a:ext>
            </a:extLst>
          </p:cNvPr>
          <p:cNvSpPr txBox="1"/>
          <p:nvPr/>
        </p:nvSpPr>
        <p:spPr>
          <a:xfrm>
            <a:off x="936291" y="341917"/>
            <a:ext cx="363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SELF IDENTITY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0863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EA693-ACEE-C503-B6AF-FC4D6E95CB98}"/>
              </a:ext>
            </a:extLst>
          </p:cNvPr>
          <p:cNvSpPr txBox="1"/>
          <p:nvPr/>
        </p:nvSpPr>
        <p:spPr>
          <a:xfrm>
            <a:off x="367063" y="340355"/>
            <a:ext cx="4204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Heterosexual society </a:t>
            </a:r>
            <a:endParaRPr lang="en-IN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C8DDAC-D8BE-3D57-B0A0-A828E5968C37}"/>
              </a:ext>
            </a:extLst>
          </p:cNvPr>
          <p:cNvGrpSpPr/>
          <p:nvPr/>
        </p:nvGrpSpPr>
        <p:grpSpPr>
          <a:xfrm>
            <a:off x="4725703" y="251460"/>
            <a:ext cx="4204937" cy="4663440"/>
            <a:chOff x="6096000" y="0"/>
            <a:chExt cx="6096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72A315-438E-2397-4203-F2F437127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29000"/>
              <a:ext cx="6096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6120A3-34FE-9A05-7BDD-39C591ED0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2636748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58657F-D465-D81C-4477-7884352F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810" y="0"/>
              <a:ext cx="3533190" cy="3429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60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51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91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79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3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3369379" y="883794"/>
            <a:ext cx="23088351" cy="1943626"/>
            <a:chOff x="1638549" y="1597360"/>
            <a:chExt cx="23088351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42672748"/>
                    </p:ext>
                  </p:extLst>
                </p:nvPr>
              </p:nvGraphicFramePr>
              <p:xfrm>
                <a:off x="1638549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9379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58836024"/>
                    </p:ext>
                  </p:extLst>
                </p:nvPr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02830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31761031"/>
                    </p:ext>
                  </p:extLst>
                </p:nvPr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32617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380824"/>
                    </p:ext>
                  </p:extLst>
                </p:nvPr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082149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9423239"/>
                    </p:ext>
                  </p:extLst>
                </p:nvPr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999519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8524136"/>
                    </p:ext>
                  </p:extLst>
                </p:nvPr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4905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3669169"/>
                    </p:ext>
                  </p:extLst>
                </p:nvPr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991539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94639172"/>
                    </p:ext>
                  </p:extLst>
                </p:nvPr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34027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2621803" y="5324747"/>
            <a:ext cx="914400" cy="914400"/>
          </a:xfrm>
          <a:prstGeom prst="rect">
            <a:avLst/>
          </a:prstGeom>
        </p:spPr>
      </p:pic>
      <p:sp>
        <p:nvSpPr>
          <p:cNvPr id="43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68A1DA11-0AB4-C27D-76D8-B2F6FED54247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FF565EE5-DBED-D3BB-2B04-456BDDC6C215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57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968826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6292193"/>
                    </p:ext>
                  </p:extLst>
                </p:nvPr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68826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8544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833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27863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45233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94765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637253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7974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C7C8FB8B-F638-B3A8-4808-74223FCD65BC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7ABCCF77-93D2-4051-67E0-EABADC6934D3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72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3864426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864426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947056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273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32263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9633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99165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741653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8414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51C60518-4434-1352-76A7-61D5B1AAB919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1E25D238-6213-7E24-BF62-4CE9884463C4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157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6825341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6825341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907971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078184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71348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8871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38250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073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3226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61717BDA-F588-8B7F-E5C6-F4711FC72499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E873096E-FC5D-A57C-58FB-64F4836AC56D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8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9710055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710055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92685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396289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013366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4004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3536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96024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8512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7EA990BF-85D6-C8E5-917A-C73FFC1C0250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C2441533-7C99-DEA3-8672-080FDB705BA3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873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12779827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2779827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9862457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7032670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4083138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16576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3764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26252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8740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72F92101-4179-45EB-2F09-76A9A34C244E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0DA0184C-008E-447A-1709-07059DEE3FFE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489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8D6ECFE-D41D-F3D0-DD92-DF311DF770AE}"/>
              </a:ext>
            </a:extLst>
          </p:cNvPr>
          <p:cNvGrpSpPr/>
          <p:nvPr/>
        </p:nvGrpSpPr>
        <p:grpSpPr>
          <a:xfrm>
            <a:off x="-15795169" y="883794"/>
            <a:ext cx="23072270" cy="1943626"/>
            <a:chOff x="1654630" y="1597360"/>
            <a:chExt cx="23072270" cy="1943626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4630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4" cId="4047630747">
                      <pslz:zmPr id="{196B9D03-418F-402F-8B0E-E159D78D672A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8E8B795-1603-7B15-0BA2-648D55DBA3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5795169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72000" y="1597360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8" cId="125146413">
                      <pslz:zmPr id="{44E54F5B-5E37-45BA-ADB8-C9DBED1DAEF8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7964BCAA-2FF9-3E08-1806-A9B121846D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2877799" y="883794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178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59" cId="4108633169">
                      <pslz:zmPr id="{673FA629-39BF-4FE2-B0EC-A1B9196766CD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5" name="Slide Zoom 2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8D1E922-FDD2-4BCE-91EE-CCCA923D128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0048012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351319" y="1607956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0" cId="2471603033">
                      <pslz:zmPr id="{4414F069-0F15-487B-970A-45773F7AE9AA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7" name="Slide Zoom 2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5B53ABA-F4C3-77E3-C8D3-579FFA8E53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7098480" y="894390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6868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1" cId="4227517774">
                      <pslz:zmPr id="{49A7895D-DB28-4F85-AC7F-D7DA8059297E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9" name="Slide Zoom 2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A47156A5-9B9B-CD62-4C1D-6F665BA45B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181110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218221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2" cId="3606913694">
                      <pslz:zmPr id="{E463E64B-5A44-4C53-AB7D-EFDB4A1455C5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1" name="Slide Zoom 30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6D54675-223F-BF16-A9CA-7D21B889C72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23157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60709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3" cId="2821792380">
                      <pslz:zmPr id="{91FA5EC6-7396-4A14-B748-DE934816BE97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3" name="Slide Zoom 32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29C90407-5831-D83A-3302-072778657E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0910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303197" y="1605235"/>
                <a:ext cx="2423703" cy="1933030"/>
              </p:xfrm>
              <a:graphic>
                <a:graphicData uri="http://schemas.microsoft.com/office/powerpoint/2016/slidezoom">
                  <pslz:sldZm>
                    <pslz:sldZmObj sldId="265" cId="1201336747">
                      <pslz:zmPr id="{43C5D6BB-30BB-4AC2-9809-28A8EAC872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423703" cy="193303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5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5" name="Slide Zoom 3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F164D5E1-AEB8-7BA9-A670-6061F2656E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53398" y="891669"/>
                  <a:ext cx="2423703" cy="193303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55000" dir="5400000" sy="-100000" algn="bl" rotWithShape="0"/>
                </a:effectLst>
              </p:spPr>
            </p:pic>
          </mc:Fallback>
        </mc:AlternateContent>
      </p:grpSp>
      <p:pic>
        <p:nvPicPr>
          <p:cNvPr id="41" name="Graphic 40" descr="Chevron arrows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BBEA57-2423-B0DB-5C14-A613108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1344" y="3691889"/>
            <a:ext cx="914400" cy="914400"/>
          </a:xfrm>
          <a:prstGeom prst="rect">
            <a:avLst/>
          </a:prstGeom>
        </p:spPr>
      </p:pic>
      <p:pic>
        <p:nvPicPr>
          <p:cNvPr id="42" name="Graphic 41" descr="Chevron arrows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FE443D-5AF1-DFFC-F69F-5FF7025DA8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260023" y="3691889"/>
            <a:ext cx="914400" cy="914400"/>
          </a:xfrm>
          <a:prstGeom prst="rect">
            <a:avLst/>
          </a:prstGeom>
        </p:spPr>
      </p:pic>
      <p:sp>
        <p:nvSpPr>
          <p:cNvPr id="2" name="!!start">
            <a:hlinkClick r:id="rId18" action="ppaction://hlinksldjump"/>
            <a:extLst>
              <a:ext uri="{FF2B5EF4-FFF2-40B4-BE49-F238E27FC236}">
                <a16:creationId xmlns:a16="http://schemas.microsoft.com/office/drawing/2014/main" id="{D916D8A2-6D24-E0A7-02C6-29A889389288}"/>
              </a:ext>
            </a:extLst>
          </p:cNvPr>
          <p:cNvSpPr/>
          <p:nvPr/>
        </p:nvSpPr>
        <p:spPr>
          <a:xfrm>
            <a:off x="4257033" y="3331029"/>
            <a:ext cx="144000" cy="1440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!!end">
            <a:hlinkClick r:id="rId19" action="ppaction://hlinksldjump"/>
            <a:extLst>
              <a:ext uri="{FF2B5EF4-FFF2-40B4-BE49-F238E27FC236}">
                <a16:creationId xmlns:a16="http://schemas.microsoft.com/office/drawing/2014/main" id="{387F085B-948C-9A16-E691-49F96AB0B234}"/>
              </a:ext>
            </a:extLst>
          </p:cNvPr>
          <p:cNvSpPr/>
          <p:nvPr/>
        </p:nvSpPr>
        <p:spPr>
          <a:xfrm>
            <a:off x="4735345" y="3331029"/>
            <a:ext cx="144000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718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63074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r I and Roaring Twenties - History - 8th grade by Slidesgo">
  <a:themeElements>
    <a:clrScheme name="Simple Light">
      <a:dk1>
        <a:srgbClr val="36302B"/>
      </a:dk1>
      <a:lt1>
        <a:srgbClr val="C3B9AC"/>
      </a:lt1>
      <a:dk2>
        <a:srgbClr val="8F8274"/>
      </a:dk2>
      <a:lt2>
        <a:srgbClr val="907254"/>
      </a:lt2>
      <a:accent1>
        <a:srgbClr val="B6091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0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On-screen Show (16:9)</PresentationFormat>
  <Paragraphs>21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Quicksand</vt:lpstr>
      <vt:lpstr>Arial</vt:lpstr>
      <vt:lpstr>Quicksand Medium</vt:lpstr>
      <vt:lpstr>Wingdings</vt:lpstr>
      <vt:lpstr>Familjen Grotesk</vt:lpstr>
      <vt:lpstr>World War I and Roaring Twenties - History - 8th grade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PRATIKSHA</dc:creator>
  <cp:lastModifiedBy>pratiksha nimje</cp:lastModifiedBy>
  <cp:revision>1</cp:revision>
  <dcterms:modified xsi:type="dcterms:W3CDTF">2023-12-04T13:59:47Z</dcterms:modified>
</cp:coreProperties>
</file>